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6889750" cy="100218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6600"/>
    <a:srgbClr val="480024"/>
    <a:srgbClr val="CC6600"/>
    <a:srgbClr val="222E2B"/>
    <a:srgbClr val="003300"/>
    <a:srgbClr val="0066CC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30" autoAdjust="0"/>
    <p:restoredTop sz="94660" autoAdjust="0"/>
  </p:normalViewPr>
  <p:slideViewPr>
    <p:cSldViewPr>
      <p:cViewPr varScale="1">
        <p:scale>
          <a:sx n="115" d="100"/>
          <a:sy n="115" d="100"/>
        </p:scale>
        <p:origin x="18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60EDBE10-F41C-4352-B097-01E3CE530F5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0D939CDE-2ED3-4B3A-AB4B-97C2CB55CE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525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t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A74937CA-3E17-4576-9E39-E66412565A72}" type="datetime1">
              <a:rPr lang="ko-KR" altLang="en-US" smtClean="0"/>
              <a:t>2021-05-21</a:t>
            </a:fld>
            <a:endParaRPr lang="en-US" altLang="ko-K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AFB53F04-A823-4025-9AD3-43CFCDEC9F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defTabSz="968548" eaLnBrk="1" latinLnBrk="1" hangingPunct="1">
              <a:defRPr sz="1300"/>
            </a:lvl1pPr>
          </a:lstStyle>
          <a:p>
            <a:pPr>
              <a:defRPr/>
            </a:pPr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54FB4214-3E66-4889-856F-3A99FB74934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5250" y="9520238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97" tIns="48399" rIns="96797" bIns="48399" numCol="1" anchor="b" anchorCtr="0" compatLnSpc="1">
            <a:prstTxWarp prst="textNoShape">
              <a:avLst/>
            </a:prstTxWarp>
          </a:bodyPr>
          <a:lstStyle>
            <a:lvl1pPr algn="r" defTabSz="968548" eaLnBrk="1" latinLnBrk="1" hangingPunct="1">
              <a:defRPr sz="1300"/>
            </a:lvl1pPr>
          </a:lstStyle>
          <a:p>
            <a:pPr>
              <a:defRPr/>
            </a:pPr>
            <a:fld id="{11EC2A75-0B8B-44B4-8A23-41D3715D19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FBB56C-18EF-4993-B5E5-43093DEF3848}" type="datetime1">
              <a:rPr lang="ko-KR" altLang="en-US" smtClean="0"/>
              <a:t>2021-05-21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o-KR" altLang="en-US"/>
              <a:t>브랜드 문의 와인전문기업 </a:t>
            </a:r>
            <a:r>
              <a:rPr lang="en-US" altLang="ko-KR"/>
              <a:t>(</a:t>
            </a:r>
            <a:r>
              <a:rPr lang="ko-KR" altLang="en-US"/>
              <a:t>주</a:t>
            </a:r>
            <a:r>
              <a:rPr lang="en-US" altLang="ko-KR"/>
              <a:t>)</a:t>
            </a:r>
            <a:r>
              <a:rPr lang="ko-KR" altLang="en-US"/>
              <a:t>에프엘코리아 </a:t>
            </a:r>
            <a:r>
              <a:rPr lang="en-US" altLang="ko-KR"/>
              <a:t>02)449-3151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3509F-ED36-4F64-A023-77C5F8035A4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629994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F1BA6E-7F4F-41B9-B992-DB5650FD2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D98559-D6D5-4FFF-B62C-9F58C44D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4C58C7-BADD-4BA4-886F-4027AF8B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566348-5AE7-4397-8882-D20EC6E8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E1AACB-66F9-4971-A8A9-6D49B00D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94E60-868B-4F23-83BF-997A1BF6214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780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6EB257-96F0-48D9-94ED-7BDC09CC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5DDE3DF-D55A-4D1F-B69A-F15D79349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8CB98F-37CD-4E1F-BD04-EF4F3E7A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8EA50E-3C44-4D1C-99C3-B1A70B59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CCD6E2-FD45-4DA0-8A90-B7AE5076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7B688-4B15-4DF0-8892-2D14EEA5776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5766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DD4C374-DD97-40A2-8299-EA4027DF25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0AC05CB-7280-48B2-ACE9-3956FECAE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D5A66-34EC-4A14-AF80-F1880A8C1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4608AA-72D9-4CE5-B8D0-DB9B87764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05C39A-0FF9-4994-9C50-8194B245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6EC3D-864D-47F1-84D6-4A4221326629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444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D89029-07E2-42A7-B385-280799A6D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48AF9B-C979-4353-8732-687E2F4C8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4AE745-729C-4C81-B5F3-95D972E5F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58426D-C047-40DC-971C-E0970FC8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4823C70-8D30-44CF-BE95-A76144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A88AD-E1C8-437A-91AF-786CE7201B7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948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D7D443-3667-4BE0-8ABA-099D61FD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5FB815-CC54-45D0-8168-7F0D896C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59CD5E4-3667-4FE7-8EC1-BA7CEB72F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0C034F-92CD-4AB7-80C0-27164AEC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AEF347-D22A-45AE-A143-D8DE1AD9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B16A6-126A-4718-96CE-ACE72267ED6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456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5959AE2-2DA2-4763-88B8-0231C498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DA2F-EC48-4161-BAB2-49FA84C75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37DEAF8-D048-4BB8-AA9C-364E894A6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35A2CE-5019-46FE-8E11-533BF74F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6EFAEB-4D14-4FE1-BFB0-2399F015C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898766-9420-4D5F-9CF0-07901C2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59F56-F9F0-4FA5-BDF1-908672B5BA1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42582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EF3CAF-D12B-4FED-91F4-9305C87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A62F-E8F7-4AD6-80E6-F28EA38BF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FA16D76-7C7F-4057-9AAD-67C5B1AFE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ED616DA-8D06-4AF0-876F-F775AD358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4AF8E61-2379-49C7-A423-22EA6C7D0B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B628F85-82CC-46E4-AC4B-8333EE0A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1BD1EB0-D0F8-45CF-A585-D310D848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7AEC220-CA00-429D-A96F-A47BD881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5A097-B78B-4CC4-8FFF-143C697419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2148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989B79-6AAE-4AD1-A42B-BDA2E69E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C5FAF82-FD63-443C-A8ED-E30AC57C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DC547D5-9997-4C37-975D-2F3CB9607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FA61B3-510B-45B1-85D9-E0F8D615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210CC1-E027-4300-B399-7E9BF7228AB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68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1634776-C878-49B2-8C85-3B8C1A0A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508C4B0-473E-4BA1-9337-8CD1CF20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FD00AB-E3A9-4795-A2A5-6BF0B563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C3CB9-7810-4B75-84F0-C512CF600D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41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22EFDC-C608-459F-AB4F-44CD2487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5B4D367-3A40-4C04-B842-CE692A4F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CFE2EF-BF50-46F8-88FE-EAD2F6CAD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D39386-2FF3-4301-BCFC-5DE07119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8771D6-9B5A-4D26-8CBD-4B33D25E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0E85043-7B06-4BD5-B36D-5902FA90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79B83-7207-41C4-9E46-CF91D7D5E9B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27394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9D706A-A414-4592-9A75-DDF3E8F6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1702D08-72CD-4F29-BEC4-AABA532D2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A07E327-B4CF-4F6A-87B9-23626A2A1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AC2623D-DC5B-41DE-B9E2-BD3654E17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07A0AC-B1B7-4E9A-B7EC-E308F980E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9FEAC2-B6A4-437C-9D37-AD45BCE7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76CAD-6ACE-460E-B3BD-6E34662760E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496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D994C50-4731-4467-A152-6CBFC755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2A7F4A-94D8-41C5-86E8-084F22144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BCB34C-F0D1-46D1-B856-572C24DD1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D0A2CE-2819-4DF8-8A71-F1CD4C6D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AC9C27-B298-4EB9-8AAF-29889C50B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621A698-BC98-490F-9B8D-12A92D3639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216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76">
            <a:extLst>
              <a:ext uri="{FF2B5EF4-FFF2-40B4-BE49-F238E27FC236}">
                <a16:creationId xmlns:a16="http://schemas.microsoft.com/office/drawing/2014/main" id="{738F333A-BF76-42B4-955A-0022BEF47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415" y="2942889"/>
            <a:ext cx="5652628" cy="2142296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PRODUCT INTRODUCTION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제품 소개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구스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야드 블록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 (Goose Yard Block Shiraz)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거위들이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모여있는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마당으로 의미하며 와인의 각 이름들이 테마로 이어져 있습니다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생산지역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BAROSSA</a:t>
            </a: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포도품종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100% 20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개월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66%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뉴 프렌치 오크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숙성후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출하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NON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필터링 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 붉은 레드 컬러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다크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초콜릿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검은 자두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말린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크랜베리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스타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아니스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시나몬의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조화로운 향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가죽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시가 향과 검은 과실 류 등 이어지는 복합적인 느낌에 적절한 산미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좋은 밸런스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SELLING POINT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주요 판매 포인트 및 한 줄 평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호주 프리미엄 </a:t>
            </a:r>
            <a:r>
              <a:rPr lang="ko-KR" altLang="en-US" sz="10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쉬라즈의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화려한 명품 브랜드 </a:t>
            </a: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7,000</a:t>
            </a:r>
            <a:r>
              <a:rPr lang="ko-KR" altLang="en-US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병 한정생산</a:t>
            </a: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4" name="Rectangle 176">
            <a:extLst>
              <a:ext uri="{FF2B5EF4-FFF2-40B4-BE49-F238E27FC236}">
                <a16:creationId xmlns:a16="http://schemas.microsoft.com/office/drawing/2014/main" id="{89372049-4609-4D9C-B764-4FFAF17D7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52" y="980728"/>
            <a:ext cx="5700863" cy="18901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BRAND STORY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브랜드 스토리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슈베르트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이스테이트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(Schubert Estate)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는 호주 고 품질 와인 산지로 알려진 바로사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밸리에 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위치하고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1890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요한 슈베르트와 그의 가족이 정착하면서 그 역사가 시작됩니다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1915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년부터 와인 생산을 위해 포도밭 관리를 통해 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2000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년 단일 배럴 생산품이자 대표적인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품목인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구스야드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블록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쉬라즈를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처음 출시하였고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다양한 포도밭 블록의 프리미엄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쉬라즈의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생산을 하고 있으며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대표적인 평론가인 제임스 </a:t>
            </a:r>
            <a:r>
              <a:rPr lang="ko-KR" altLang="en-US" sz="1000" b="1" dirty="0" err="1">
                <a:latin typeface="+mn-ea"/>
                <a:ea typeface="+mn-ea"/>
                <a:cs typeface="Arial" panose="020B0604020202020204" pitchFamily="34" charset="0"/>
              </a:rPr>
              <a:t>할러데이와</a:t>
            </a: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 로버트 파커로부터 좋은 평가를</a:t>
            </a: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받아 명품 와인의 정의를 내려주고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r>
              <a:rPr lang="ko-KR" altLang="en-US" sz="1000" b="1" dirty="0">
                <a:latin typeface="+mn-ea"/>
                <a:ea typeface="+mn-ea"/>
                <a:cs typeface="Arial" panose="020B0604020202020204" pitchFamily="34" charset="0"/>
              </a:rPr>
              <a:t>거위를 테마로 와인의 각 이름들이 이어져 있는 와인 라인업을 보유하고 있습니다</a:t>
            </a:r>
            <a:r>
              <a:rPr lang="en-US" altLang="ko-KR" sz="1000" b="1" dirty="0">
                <a:latin typeface="+mn-ea"/>
                <a:ea typeface="+mn-ea"/>
                <a:cs typeface="Arial" panose="020B0604020202020204" pitchFamily="34" charset="0"/>
              </a:rPr>
              <a:t>.</a:t>
            </a:r>
          </a:p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None/>
            </a:pPr>
            <a:endParaRPr lang="en-US" altLang="ko-KR" sz="1000" b="1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3075" name="Rectangle 194">
            <a:extLst>
              <a:ext uri="{FF2B5EF4-FFF2-40B4-BE49-F238E27FC236}">
                <a16:creationId xmlns:a16="http://schemas.microsoft.com/office/drawing/2014/main" id="{DDCDEBE6-F46E-4722-95AB-F0DE38492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0" y="-15482"/>
            <a:ext cx="2411760" cy="415498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ko-KR" altLang="en-US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와인 전문 기업 ㈜에프엘코리아                            브랜드 문의 </a:t>
            </a:r>
            <a:r>
              <a:rPr lang="en-US" altLang="ko-KR" sz="1050" b="1" dirty="0">
                <a:solidFill>
                  <a:schemeClr val="bg1"/>
                </a:solidFill>
                <a:latin typeface="Arial Black" panose="020B0A04020102020204" pitchFamily="34" charset="0"/>
              </a:rPr>
              <a:t>02)449-3151</a:t>
            </a:r>
          </a:p>
        </p:txBody>
      </p:sp>
      <p:sp>
        <p:nvSpPr>
          <p:cNvPr id="23" name="Rectangle 176">
            <a:extLst>
              <a:ext uri="{FF2B5EF4-FFF2-40B4-BE49-F238E27FC236}">
                <a16:creationId xmlns:a16="http://schemas.microsoft.com/office/drawing/2014/main" id="{9C1DA64D-8F9D-4813-9A5A-27401DC2C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6227" y="5157192"/>
            <a:ext cx="5700863" cy="1332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defTabSz="914400"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AWARDS / </a:t>
            </a:r>
            <a:r>
              <a:rPr lang="ko-KR" altLang="en-US" sz="1000" b="1" dirty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수상 내역</a:t>
            </a:r>
            <a:endParaRPr lang="en-US" altLang="ko-KR" sz="1000" b="1" dirty="0">
              <a:solidFill>
                <a:srgbClr val="A5002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r>
              <a:rPr lang="en-US" altLang="ko-KR" sz="1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Halliday 5 stars Winery                                                                                                            James Halliday 96 pts                                                                                                                         </a:t>
            </a:r>
            <a:r>
              <a:rPr lang="en-US" altLang="ko-KR" sz="1000" b="1" dirty="0">
                <a:latin typeface="Arial" panose="020B0604020202020204" pitchFamily="34" charset="0"/>
                <a:cs typeface="Arial" panose="020B0604020202020204" pitchFamily="34" charset="0"/>
              </a:rPr>
              <a:t>Trophy ‘Best New World Shiraz’ at HK International Wine &amp; Spirit Competition                            Gold Medal at HK International Wine &amp; Spirit Competition                                                          Double Gold Medal at the China Wine &amp; Spirit Awards                                                                    Blue-Gold Medal at Sydney International Wine Competition 2016</a:t>
            </a:r>
          </a:p>
          <a:p>
            <a:pPr latinLnBrk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00000"/>
              <a:buNone/>
            </a:pPr>
            <a:endParaRPr lang="en-US" altLang="ko-KR" sz="10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D924F49-801A-4B8F-9E6C-7BE68AA11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63" y="6021670"/>
            <a:ext cx="2664294" cy="573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제임스 할러데이 </a:t>
            </a:r>
            <a:r>
              <a:rPr lang="en-US" altLang="ko-KR" sz="1200" b="1" cap="all" dirty="0">
                <a:latin typeface="+mj-lt"/>
                <a:ea typeface="+mj-ea"/>
                <a:cs typeface="+mj-cs"/>
              </a:rPr>
              <a:t>5 STARs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1200" b="1" cap="all" dirty="0">
                <a:latin typeface="+mj-lt"/>
                <a:ea typeface="+mj-ea"/>
                <a:cs typeface="+mj-cs"/>
              </a:rPr>
              <a:t>바로사 명품 셀렉션</a:t>
            </a:r>
            <a:endParaRPr lang="en-US" altLang="ko-KR" sz="1200" b="1" i="0" cap="all" dirty="0"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5" name="그림 14" descr="알코올, 음료, 음식, 병이(가) 표시된 사진&#10;&#10;자동 생성된 설명">
            <a:extLst>
              <a:ext uri="{FF2B5EF4-FFF2-40B4-BE49-F238E27FC236}">
                <a16:creationId xmlns:a16="http://schemas.microsoft.com/office/drawing/2014/main" id="{E265B7D0-ECD8-464B-BA0A-E7CA25ECD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3150" r="12907" b="81625"/>
          <a:stretch/>
        </p:blipFill>
        <p:spPr>
          <a:xfrm>
            <a:off x="164153" y="308829"/>
            <a:ext cx="2946914" cy="763040"/>
          </a:xfrm>
          <a:prstGeom prst="rect">
            <a:avLst/>
          </a:prstGeom>
        </p:spPr>
      </p:pic>
      <p:pic>
        <p:nvPicPr>
          <p:cNvPr id="10" name="그림 9" descr="알코올, 음식, 음료, 사진이(가) 표시된 사진&#10;&#10;자동 생성된 설명">
            <a:extLst>
              <a:ext uri="{FF2B5EF4-FFF2-40B4-BE49-F238E27FC236}">
                <a16:creationId xmlns:a16="http://schemas.microsoft.com/office/drawing/2014/main" id="{82C6099D-D888-4758-B899-2AC7CE948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8" y="1164784"/>
            <a:ext cx="1220363" cy="47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52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261</Words>
  <Application>Microsoft Office PowerPoint</Application>
  <PresentationFormat>화면 슬라이드 쇼(4:3)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굴림</vt:lpstr>
      <vt:lpstr>맑은 고딕</vt:lpstr>
      <vt:lpstr>Arial</vt:lpstr>
      <vt:lpstr>Arial Black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jungyongjae</dc:creator>
  <cp:lastModifiedBy>에프엘</cp:lastModifiedBy>
  <cp:revision>70</cp:revision>
  <dcterms:created xsi:type="dcterms:W3CDTF">2020-04-23T09:45:11Z</dcterms:created>
  <dcterms:modified xsi:type="dcterms:W3CDTF">2021-05-21T02:29:23Z</dcterms:modified>
</cp:coreProperties>
</file>