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5" d="100"/>
          <a:sy n="75" d="100"/>
        </p:scale>
        <p:origin x="59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2023-06-13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2023-06-13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1592796"/>
            <a:ext cx="5400600" cy="1780864"/>
          </a:xfrm>
          <a:prstGeom prst="rect">
            <a:avLst/>
          </a:prstGeom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 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아오아테로아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뉴질랜드의 풍미가 충만한 생산품에 대한 찬양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을 추구하는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하하는 마오리어로 맛있는 것을 의미하며 와인에 반영시키고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우수한 품질과 가성비를 추구하며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패널들과 함께 가장 좋은 와인을 선별한다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 전문가 패널 그룹 내에 주요 와인 평론가이자 에어 뉴질랜드 항공의 와인 컨설턴트 및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유명 요리매체 소속인 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벨샴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예리한 와인에 대한 감각과 오랜 경험으로 뉴질랜드 및 프랑스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와인업계에서 생산자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컨설턴트로 종사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 포함되어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 작업으로 수확을 진행하며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최종적으로 완벽한 품질 출하를 위한 테스트를 거친다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114440"/>
            <a:ext cx="2664294" cy="37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뉴질랜드의 살아있는 풍미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, 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하하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9" name="Picture 16">
            <a:extLst>
              <a:ext uri="{FF2B5EF4-FFF2-40B4-BE49-F238E27FC236}">
                <a16:creationId xmlns:a16="http://schemas.microsoft.com/office/drawing/2014/main" id="{5F51D86E-834C-4982-A977-7FD8EA985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310" y="779004"/>
            <a:ext cx="1412848" cy="639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76">
            <a:extLst>
              <a:ext uri="{FF2B5EF4-FFF2-40B4-BE49-F238E27FC236}">
                <a16:creationId xmlns:a16="http://schemas.microsoft.com/office/drawing/2014/main" id="{2CEFC0F3-ECCA-4F26-B5B8-D8AD44966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3553680"/>
            <a:ext cx="5400600" cy="206889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하하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블랑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 (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Haha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Sauvignon Blanc)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Marlborough Estate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블랑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밝은 녹색 빛이 감도는 황금색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라임과 잘 익은 포도과일 등 아로마에 입 안 가득한 풍부한 과즙에 복합적이면서도 강렬한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열대 과일의 느낌 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기억하기 쉽고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기분 좋게 즐길 수 있는 뉴질랜드 대표산지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말보로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 생산 화이트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그림 3" descr="병, 음식, 와인, 음료이(가) 표시된 사진&#10;&#10;자동 생성된 설명">
            <a:extLst>
              <a:ext uri="{FF2B5EF4-FFF2-40B4-BE49-F238E27FC236}">
                <a16:creationId xmlns:a16="http://schemas.microsoft.com/office/drawing/2014/main" id="{88F9A1C4-02E0-4BAC-BEAE-8C055D57565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40" t="3631" r="36141" b="3464"/>
          <a:stretch/>
        </p:blipFill>
        <p:spPr>
          <a:xfrm>
            <a:off x="922177" y="1442768"/>
            <a:ext cx="1417981" cy="4752528"/>
          </a:xfrm>
          <a:prstGeom prst="rect">
            <a:avLst/>
          </a:prstGeom>
        </p:spPr>
      </p:pic>
      <p:sp>
        <p:nvSpPr>
          <p:cNvPr id="2" name="Rectangle 176">
            <a:extLst>
              <a:ext uri="{FF2B5EF4-FFF2-40B4-BE49-F238E27FC236}">
                <a16:creationId xmlns:a16="http://schemas.microsoft.com/office/drawing/2014/main" id="{BD3E6FE6-1D76-B2EB-3BCA-32AB4CD95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02077"/>
            <a:ext cx="5700863" cy="6872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 Stars 93/100 Sam Kim, Wine Orbit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657D319-9ED0-0DAF-BEA8-28339A97B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303" y="5820373"/>
            <a:ext cx="668967" cy="668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9FD505D8-0842-4074-B50E-26AD9FCFC8FD">
            <a:extLst>
              <a:ext uri="{FF2B5EF4-FFF2-40B4-BE49-F238E27FC236}">
                <a16:creationId xmlns:a16="http://schemas.microsoft.com/office/drawing/2014/main" id="{0580A1E0-CD31-9D20-D8AD-424ED0697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03848" cy="66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</TotalTime>
  <Words>188</Words>
  <Application>Microsoft Office PowerPoint</Application>
  <PresentationFormat>화면 슬라이드 쇼(4:3)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66</cp:revision>
  <dcterms:created xsi:type="dcterms:W3CDTF">2020-04-23T09:45:11Z</dcterms:created>
  <dcterms:modified xsi:type="dcterms:W3CDTF">2023-06-13T05:54:06Z</dcterms:modified>
</cp:coreProperties>
</file>