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5" d="100"/>
          <a:sy n="75" d="100"/>
        </p:scale>
        <p:origin x="15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2024-12-06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1592796"/>
            <a:ext cx="5400600" cy="1780864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아오아테로아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뉴질랜드의 풍미가 충만한 생산품에 대한 찬양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을 추구하는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하하는 마오리어로 맛있는 것을 의미하며 와인에 반영시키고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우수한 품질과 가성비를 추구하며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패널들과 함께 가장 좋은 와인을 선별한다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 전문가 패널 그룹 내에 주요 와인 평론가이자 에어 뉴질랜드 항공의 와인 컨설턴트 및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유명 요리매체 소속인 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벨샴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예리한 와인에 대한 감각과 오랜 경험으로 뉴질랜드 및 프랑스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와인업계에서 생산자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컨설턴트로 종사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 포함되어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 작업으로 수확을 진행하며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최종적으로 완벽한 품질 출하를 위한 테스트를 거친다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114440"/>
            <a:ext cx="2664294" cy="37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뉴질랜드의 살아있는 풍미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하하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9" name="Picture 16">
            <a:extLst>
              <a:ext uri="{FF2B5EF4-FFF2-40B4-BE49-F238E27FC236}">
                <a16:creationId xmlns:a16="http://schemas.microsoft.com/office/drawing/2014/main" id="{5F51D86E-834C-4982-A977-7FD8EA985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310" y="779004"/>
            <a:ext cx="1412848" cy="63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76">
            <a:extLst>
              <a:ext uri="{FF2B5EF4-FFF2-40B4-BE49-F238E27FC236}">
                <a16:creationId xmlns:a16="http://schemas.microsoft.com/office/drawing/2014/main" id="{2CEFC0F3-ECCA-4F26-B5B8-D8AD44966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553680"/>
            <a:ext cx="5400600" cy="206889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하하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2023 (Haha Pinot Noir)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Marlborough Estate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선명한 루비 레드 컬러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정향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계피 및 베리 류의 복합적인 향에 좋은 구조감의 섬세한 스타일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기억하기 쉽고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기분 좋게 즐길 수 있는 뉴질랜드 대표산지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말보로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생산 레드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176">
            <a:extLst>
              <a:ext uri="{FF2B5EF4-FFF2-40B4-BE49-F238E27FC236}">
                <a16:creationId xmlns:a16="http://schemas.microsoft.com/office/drawing/2014/main" id="{A5175B75-8C23-48D5-AED4-5762F71C1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02077"/>
            <a:ext cx="5700863" cy="6872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 Stars 90/100 Sam Kim, Wine Orbit</a:t>
            </a:r>
          </a:p>
        </p:txBody>
      </p:sp>
      <p:pic>
        <p:nvPicPr>
          <p:cNvPr id="4" name="그림 3" descr="병, 알코올, 음료, 음식이(가) 표시된 사진&#10;&#10;자동 생성된 설명">
            <a:extLst>
              <a:ext uri="{FF2B5EF4-FFF2-40B4-BE49-F238E27FC236}">
                <a16:creationId xmlns:a16="http://schemas.microsoft.com/office/drawing/2014/main" id="{2B0C573B-737E-4B55-B36D-C6A56CB3AB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1" t="1491" r="35510" b="6530"/>
          <a:stretch/>
        </p:blipFill>
        <p:spPr>
          <a:xfrm>
            <a:off x="915609" y="1476391"/>
            <a:ext cx="1447963" cy="4595708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B2E0D5CE-AD19-2201-8899-5488E08B4C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6887" y="5703730"/>
            <a:ext cx="717321" cy="7163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</TotalTime>
  <Words>181</Words>
  <Application>Microsoft Office PowerPoint</Application>
  <PresentationFormat>화면 슬라이드 쇼(4:3)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64</cp:revision>
  <dcterms:created xsi:type="dcterms:W3CDTF">2020-04-23T09:45:11Z</dcterms:created>
  <dcterms:modified xsi:type="dcterms:W3CDTF">2024-12-06T04:49:29Z</dcterms:modified>
</cp:coreProperties>
</file>