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219" autoAdjust="0"/>
    <p:restoredTop sz="94660" autoAdjust="0"/>
  </p:normalViewPr>
  <p:slideViewPr>
    <p:cSldViewPr>
      <p:cViewPr varScale="1">
        <p:scale>
          <a:sx n="74" d="100"/>
          <a:sy n="74" d="100"/>
        </p:scale>
        <p:origin x="69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2025-12-16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2025-12-16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704" y="3441623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쇼비뇽블랑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2025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CENTRAL VALLEY VARIETALS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쇼비뇽블랑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바리에탈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제품 중 오크 숙성을 거치지 않는 매력적인 향과 스타일의 화이트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은은한 초록 빛을 띈 밝은 노란 컬러                                                                                                                                                 레몬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파인애플 및 감귤 아로마가 어우러진 복합적인 과실 및 꽃 아로마                                                                                                                         산뜻한 산미에 입 안 가득히 퍼지는 풍부한 과즙으로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블랑이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대표적인 뉴질랜드까지 수출 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Bottle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및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Buy The Glass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최적인 평가를 얻어 호텔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레스토랑에서 하우스 와인으로 선정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1029355"/>
            <a:ext cx="5700863" cy="23762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LFE CLASSIC VARIETALS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바리에탈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바리에탈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와인들은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 오크 숙성을 통한 클래식한 스타일과 포도 본연의 개별 캐릭터를 살리는 현대적인 트렌드의 조화를 통해 최고의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가성비를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보여주고 있습니다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9852" y="5805264"/>
            <a:ext cx="5700863" cy="9361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                                                                                                                        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Alistair Cooper MW  91pts(2024</a:t>
            </a:r>
            <a:r>
              <a:rPr lang="ko-KR" altLang="en-US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빈티지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)                                                                                                                  2018 Mejor Vina /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Catador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Wine Awards                                                                                                 2017 Best of Nation Chile category / San Francisco international Wine competition                                                                                        2016 New World producer of the year / Sommelier Wine Awards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알코올, 음료, 음식, 병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7EC662-B5B5-5641-69F2-5B976CD3D9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00" y="886601"/>
            <a:ext cx="2840321" cy="55986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256</Words>
  <Application>Microsoft Office PowerPoint</Application>
  <PresentationFormat>화면 슬라이드 쇼(4:3)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82</cp:revision>
  <dcterms:created xsi:type="dcterms:W3CDTF">2020-04-23T09:45:11Z</dcterms:created>
  <dcterms:modified xsi:type="dcterms:W3CDTF">2025-12-16T09:55:23Z</dcterms:modified>
</cp:coreProperties>
</file>