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4" d="100"/>
          <a:sy n="74" d="100"/>
        </p:scale>
        <p:origin x="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2022-12-21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2022-12-21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3848" y="3681028"/>
            <a:ext cx="5652628" cy="1980220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2021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AOP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피노누아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붉은 체리 및 레드 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어우러진 체리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라임 및 민트의 복합적인 과실 향에 좋은 밸런스의 부드러운 와인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섬세하고 세련된 스타일의 프랑스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레드 와인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91617" y="1448780"/>
            <a:ext cx="5700863" cy="2088232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+mj-lt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1848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년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중요한 생산 지역 중 하나인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뫼르소에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철로가 들어올 때 장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로피또는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자신의     와인 하우스를 설립하고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24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살의 나이에 이 지역에 자리를 잡은 후 새로운 운송 수단인 철도를  통해 와인을 외부에 알리는데 많은 공헌을 하게 된다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이후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로피또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>
                <a:latin typeface="+mj-lt"/>
                <a:ea typeface="+mn-ea"/>
                <a:cs typeface="Arial" panose="020B0604020202020204" pitchFamily="34" charset="0"/>
              </a:rPr>
              <a:t>Ropiteau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는 훌륭한 화이트 와인으로 성공을 거두게 되고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호스피스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드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본 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(Hospice de Beaune –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당시 와인 옥션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많은 거래가 이루어짐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의 소유주이자 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900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배럴 이상을  생산할 수 있는 많은 생산량을 보유한 회사로 자리잡게 된다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endParaRPr lang="en-US" altLang="ko-KR" sz="1000" b="1" dirty="0">
              <a:latin typeface="+mj-lt"/>
              <a:ea typeface="+mn-ea"/>
              <a:cs typeface="Arial" panose="020B0604020202020204" pitchFamily="34" charset="0"/>
            </a:endParaRPr>
          </a:p>
          <a:p>
            <a:pPr>
              <a:lnSpc>
                <a:spcPct val="140000"/>
              </a:lnSpc>
              <a:spcBef>
                <a:spcPct val="50000"/>
              </a:spcBef>
              <a:buNone/>
            </a:pP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부르고뉴의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j-lt"/>
                <a:ea typeface="+mn-ea"/>
                <a:cs typeface="Arial" panose="020B0604020202020204" pitchFamily="34" charset="0"/>
              </a:rPr>
              <a:t>피노누아는</a:t>
            </a:r>
            <a:r>
              <a:rPr lang="ko-KR" altLang="en-US" sz="1000" b="1" dirty="0">
                <a:latin typeface="+mj-lt"/>
                <a:ea typeface="+mn-ea"/>
                <a:cs typeface="Arial" panose="020B0604020202020204" pitchFamily="34" charset="0"/>
              </a:rPr>
              <a:t> 석회석과 진흙을 기반으로 최고의 품질로 한정적인 수량이 재배된다</a:t>
            </a:r>
            <a:r>
              <a:rPr lang="en-US" altLang="ko-KR" sz="1000" b="1" dirty="0">
                <a:latin typeface="+mj-lt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프랑스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부르고뉴의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명가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로피또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프레르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3" name="그림 3">
            <a:extLst>
              <a:ext uri="{FF2B5EF4-FFF2-40B4-BE49-F238E27FC236}">
                <a16:creationId xmlns:a16="http://schemas.microsoft.com/office/drawing/2014/main" id="{C4B50481-7E7B-5D83-C3E2-E8FFB56EB7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557" y="1563153"/>
            <a:ext cx="1230106" cy="44585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그림 2">
            <a:extLst>
              <a:ext uri="{FF2B5EF4-FFF2-40B4-BE49-F238E27FC236}">
                <a16:creationId xmlns:a16="http://schemas.microsoft.com/office/drawing/2014/main" id="{37E4A2DB-AD8B-D0CD-A2FA-93E037318D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79" y="192267"/>
            <a:ext cx="1439862" cy="144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</TotalTime>
  <Words>166</Words>
  <Application>Microsoft Office PowerPoint</Application>
  <PresentationFormat>화면 슬라이드 쇼(4:3)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87</cp:revision>
  <dcterms:created xsi:type="dcterms:W3CDTF">2020-04-23T09:45:11Z</dcterms:created>
  <dcterms:modified xsi:type="dcterms:W3CDTF">2022-12-21T07:26:34Z</dcterms:modified>
</cp:coreProperties>
</file>