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6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9144000" cy="6858000" type="screen4x3"/>
  <p:notesSz cx="6889750" cy="100218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FF6600"/>
    <a:srgbClr val="480024"/>
    <a:srgbClr val="CC6600"/>
    <a:srgbClr val="222E2B"/>
    <a:srgbClr val="003300"/>
    <a:srgbClr val="0066CC"/>
    <a:srgbClr val="0000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430" autoAdjust="0"/>
    <p:restoredTop sz="94660" autoAdjust="0"/>
  </p:normalViewPr>
  <p:slideViewPr>
    <p:cSldViewPr>
      <p:cViewPr varScale="1">
        <p:scale>
          <a:sx n="73" d="100"/>
          <a:sy n="73" d="100"/>
        </p:scale>
        <p:origin x="365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26">
            <a:extLst>
              <a:ext uri="{FF2B5EF4-FFF2-40B4-BE49-F238E27FC236}">
                <a16:creationId xmlns:a16="http://schemas.microsoft.com/office/drawing/2014/main" id="{60EDBE10-F41C-4352-B097-01E3CE530F55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1027">
            <a:extLst>
              <a:ext uri="{FF2B5EF4-FFF2-40B4-BE49-F238E27FC236}">
                <a16:creationId xmlns:a16="http://schemas.microsoft.com/office/drawing/2014/main" id="{0D939CDE-2ED3-4B3A-AB4B-97C2CB55CEBF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05250" y="0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t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A74937CA-3E17-4576-9E39-E66412565A72}" type="datetime1">
              <a:rPr lang="ko-KR" altLang="en-US" smtClean="0"/>
              <a:t>2026-07-20</a:t>
            </a:fld>
            <a:endParaRPr lang="en-US" altLang="ko-KR"/>
          </a:p>
        </p:txBody>
      </p:sp>
      <p:sp>
        <p:nvSpPr>
          <p:cNvPr id="4100" name="Rectangle 1028">
            <a:extLst>
              <a:ext uri="{FF2B5EF4-FFF2-40B4-BE49-F238E27FC236}">
                <a16:creationId xmlns:a16="http://schemas.microsoft.com/office/drawing/2014/main" id="{AFB53F04-A823-4025-9AD3-43CFCDEC9F2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defTabSz="968548" eaLnBrk="1" latinLnBrk="1" hangingPunct="1">
              <a:defRPr sz="1300"/>
            </a:lvl1pPr>
          </a:lstStyle>
          <a:p>
            <a:pPr>
              <a:defRPr/>
            </a:pPr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</a:p>
        </p:txBody>
      </p:sp>
      <p:sp>
        <p:nvSpPr>
          <p:cNvPr id="4101" name="Rectangle 1029">
            <a:extLst>
              <a:ext uri="{FF2B5EF4-FFF2-40B4-BE49-F238E27FC236}">
                <a16:creationId xmlns:a16="http://schemas.microsoft.com/office/drawing/2014/main" id="{54FB4214-3E66-4889-856F-3A99FB74934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05250" y="9520238"/>
            <a:ext cx="2984500" cy="50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797" tIns="48399" rIns="96797" bIns="48399" numCol="1" anchor="b" anchorCtr="0" compatLnSpc="1">
            <a:prstTxWarp prst="textNoShape">
              <a:avLst/>
            </a:prstTxWarp>
          </a:bodyPr>
          <a:lstStyle>
            <a:lvl1pPr algn="r" defTabSz="968548" eaLnBrk="1" latinLnBrk="1" hangingPunct="1">
              <a:defRPr sz="1300"/>
            </a:lvl1pPr>
          </a:lstStyle>
          <a:p>
            <a:pPr>
              <a:defRPr/>
            </a:pPr>
            <a:fld id="{11EC2A75-0B8B-44B4-8A23-41D3715D190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FBB56C-18EF-4993-B5E5-43093DEF3848}" type="datetime1">
              <a:rPr lang="ko-KR" altLang="en-US" smtClean="0"/>
              <a:t>2026-07-20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1675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ko-KR" altLang="en-US"/>
              <a:t>브랜드 문의 와인전문기업 </a:t>
            </a:r>
            <a:r>
              <a:rPr lang="en-US" altLang="ko-KR"/>
              <a:t>(</a:t>
            </a:r>
            <a:r>
              <a:rPr lang="ko-KR" altLang="en-US"/>
              <a:t>주</a:t>
            </a:r>
            <a:r>
              <a:rPr lang="en-US" altLang="ko-KR"/>
              <a:t>)</a:t>
            </a:r>
            <a:r>
              <a:rPr lang="ko-KR" altLang="en-US"/>
              <a:t>에프엘코리아 </a:t>
            </a:r>
            <a:r>
              <a:rPr lang="en-US" altLang="ko-KR"/>
              <a:t>02)449-3151</a:t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3509F-ED36-4F64-A023-77C5F8035A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629994"/>
      </p:ext>
    </p:extLst>
  </p:cSld>
  <p:clrMap bg1="lt1" tx1="dk1" bg2="lt2" tx2="dk2" accent1="accent1" accent2="accent2" accent3="accent3" accent4="accent4" accent5="accent5" accent6="accent6" hlink="hlink" folHlink="folHlink"/>
  <p:hf sldNum="0" hdr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FF1BA6E-7F4F-41B9-B992-DB5650FD2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13D98559-D6D5-4FFF-B62C-9F58C44D0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14C58C7-BADD-4BA4-886F-4027AF8B6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D7566348-5AE7-4397-8882-D20EC6E8D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4E1AACB-66F9-4971-A8A9-6D49B00D5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894E60-868B-4F23-83BF-997A1BF6214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187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6EB257-96F0-48D9-94ED-7BDC09CC2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85DDE3DF-D55A-4D1F-B69A-F15D79349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F8CB98F-37CD-4E1F-BD04-EF4F3E7A46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B08EA50E-3C44-4D1C-99C3-B1A70B595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FCCD6E2-FD45-4DA0-8A90-B7AE50760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67B688-4B15-4DF0-8892-2D14EEA57766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557664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3DD4C374-DD97-40A2-8299-EA4027DF25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0AC05CB-7280-48B2-ACE9-3956FECAE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8DD5A66-34EC-4A14-AF80-F1880A8C14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14608AA-72D9-4CE5-B8D0-DB9B87764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105C39A-0FF9-4994-9C50-8194B245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46EC3D-864D-47F1-84D6-4A4221326629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64441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ED89029-07E2-42A7-B385-280799A6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4248AF9B-C979-4353-8732-687E2F4C8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04AE745-729C-4C81-B5F3-95D972E5F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258426D-C047-40DC-971C-E0970FC8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4823C70-8D30-44CF-BE95-A761441D5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A88AD-E1C8-437A-91AF-786CE7201B7A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79483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0D7D443-3667-4BE0-8ABA-099D61FDD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C5FB815-CC54-45D0-8168-7F0D896C37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59CD5E4-3667-4FE7-8EC1-BA7CEB72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A0C034F-92CD-4AB7-80C0-27164AEC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AEF347-D22A-45AE-A143-D8DE1AD9C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CB16A6-126A-4718-96CE-ACE72267ED67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44567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5959AE2-2DA2-4763-88B8-0231C4984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CD0DA2F-EC48-4161-BAB2-49FA84C75A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37DEAF8-D048-4BB8-AA9C-364E894A6E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6B35A2CE-5019-46FE-8E11-533BF74FC1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A6EFAEB-4D14-4FE1-BFB0-2399F015C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5898766-9420-4D5F-9CF0-07901C273C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959F56-F9F0-4FA5-BDF1-908672B5BA15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7425829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9EF3CAF-D12B-4FED-91F4-9305C8721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13BA62F-E8F7-4AD6-80E6-F28EA38BF8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6FA16D76-7C7F-4057-9AAD-67C5B1AFEB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AED616DA-8D06-4AF0-876F-F775AD358E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14AF8E61-2379-49C7-A423-22EA6C7D0B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7B628F85-82CC-46E4-AC4B-8333EE0A9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A1BD1EB0-D0F8-45CF-A585-D310D8486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57AEC220-CA00-429D-A96F-A47BD881B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5A097-B78B-4CC4-8FFF-143C697419AB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7214847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2989B79-6AAE-4AD1-A42B-BDA2E69ED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EC5FAF82-FD63-443C-A8ED-E30AC57C8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1DC547D5-9997-4C37-975D-2F3CB9607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57FA61B3-510B-45B1-85D9-E0F8D615C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210CC1-E027-4300-B399-7E9BF7228AB1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71684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81634776-C878-49B2-8C85-3B8C1A0AB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508C4B0-473E-4BA1-9337-8CD1CF20D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0FD00AB-E3A9-4795-A2A5-6BF0B5639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7C3CB9-7810-4B75-84F0-C512CF600D2F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435419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422EFDC-C608-459F-AB4F-44CD248745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5B4D367-3A40-4C04-B842-CE692A4FAC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3DCFE2EF-BF50-46F8-88FE-EAD2F6CAD1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34D39386-2FF3-4301-BCFC-5DE07119B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A98771D6-9B5A-4D26-8CBD-4B33D25EF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70E85043-7B06-4BD5-B36D-5902FA906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779B83-7207-41C4-9E46-CF91D7D5E9B2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273948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09D706A-A414-4592-9A75-DDF3E8F6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C1702D08-72CD-4F29-BEC4-AABA532D2B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9A07E327-B4CF-4F6A-87B9-23626A2A17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AC2623D-DC5B-41DE-B9E2-BD3654E17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ko-KR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F307A0AC-B1B7-4E9A-B7EC-E308F980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A49FEAC2-B6A4-437C-9D37-AD45BCE74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576CAD-6ACE-460E-B3BD-6E34662760E8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604968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8D994C50-4731-4467-A152-6CBFC7553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62A7F4A-94D8-41C5-86E8-084F22144B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16BCB34C-F0D1-46D1-B856-572C24DD1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02D0A2CE-2819-4DF8-8A71-F1CD4C6DAB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EAC9C27-B298-4EB9-8AAF-29889C50B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621A698-BC98-490F-9B8D-12A92D3639DD}" type="slidenum">
              <a:rPr lang="en-US" altLang="ko-KR" smtClean="0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62162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76">
            <a:extLst>
              <a:ext uri="{FF2B5EF4-FFF2-40B4-BE49-F238E27FC236}">
                <a16:creationId xmlns:a16="http://schemas.microsoft.com/office/drawing/2014/main" id="{738F333A-BF76-42B4-955A-0022BEF47D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3118" y="3429000"/>
            <a:ext cx="5652628" cy="2327637"/>
          </a:xfrm>
          <a:prstGeom prst="rect">
            <a:avLst/>
          </a:prstGeom>
          <a:ln w="9525">
            <a:solidFill>
              <a:srgbClr val="000000"/>
            </a:solidFill>
            <a:prstDash val="sys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PRODUCT INTRODUCTION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제품 소개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리저브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2023</a:t>
            </a:r>
          </a:p>
          <a:p>
            <a:pPr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생산지역 및 등급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COLCHAGUA RESERVA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포도품종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쇼비뇽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85%,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까베르네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프랑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10%,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쉬라즈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5%</a:t>
            </a:r>
          </a:p>
          <a:p>
            <a:pPr defTabSz="914400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6-8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개월 오크 숙성 후 출하</a:t>
            </a: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선명한 루비 레드                                                                                                                                                 체리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서양 자두 및 복합적인 풍부한 과실 아로마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세련된 향신료와 초콜릿 힌트                                                                                 좋은 구조 감과  부드러운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탄닌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그리고 적절한 산도의 매력적인 밸런스의 레드 와인                                            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85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SELLING POINT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주요 판매 포인트 및 한 줄 평                                                                                 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2012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코리아 와인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챌린지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칠레 부문 우승 경력의 검증된 레드 와인 </a:t>
            </a:r>
            <a:endParaRPr lang="en-US" altLang="ko-KR" sz="1000" b="1" dirty="0">
              <a:latin typeface="+mn-ea"/>
              <a:ea typeface="+mn-ea"/>
              <a:cs typeface="Arial" panose="020B0604020202020204" pitchFamily="34" charset="0"/>
            </a:endParaRPr>
          </a:p>
        </p:txBody>
      </p:sp>
      <p:sp>
        <p:nvSpPr>
          <p:cNvPr id="3074" name="Rectangle 176">
            <a:extLst>
              <a:ext uri="{FF2B5EF4-FFF2-40B4-BE49-F238E27FC236}">
                <a16:creationId xmlns:a16="http://schemas.microsoft.com/office/drawing/2014/main" id="{89372049-4609-4D9C-B764-4FFAF17D77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7621" y="872716"/>
            <a:ext cx="5700863" cy="252028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BRAND STORY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브랜드 스토리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최고의 포도밭에서 생산되는 한잔의 감동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Luis Felipe Edwards (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루이스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펠리페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에드워즈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약칭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LFE) 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칠레 고 품질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콜차구아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밸리에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1976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1980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년에 걸쳐 포도밭 매입을 시작으로 세계 최고의 와인을 생산하고자 설비와 혁신에 투자하고 있으며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 err="1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마울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및 레이다 밸리에 최고의 포도 밭을 확보 칠레 최고의 브랜드 라인업을 갖추게 되었습니다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defTabSz="914400"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다수 수상내역 보유와 함께 전 세계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개국 이상으로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300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만 케이스 이상 수출을 통해 수출 규모 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 3</a:t>
            </a:r>
            <a:r>
              <a:rPr lang="ko-KR" altLang="en-US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를 자랑하고 있습니다</a:t>
            </a:r>
            <a:r>
              <a:rPr lang="en-US" altLang="ko-KR" sz="1000" b="1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LFE RESERVA / </a:t>
            </a:r>
            <a:r>
              <a:rPr lang="ko-KR" altLang="en-US" sz="10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리저브</a:t>
            </a:r>
            <a:endParaRPr lang="en-US" altLang="ko-KR" sz="1000" b="1" dirty="0">
              <a:solidFill>
                <a:srgbClr val="A500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atinLnBrk="0">
              <a:lnSpc>
                <a:spcPct val="13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 err="1">
                <a:latin typeface="+mn-ea"/>
                <a:ea typeface="+mn-ea"/>
                <a:cs typeface="Arial" panose="020B0604020202020204" pitchFamily="34" charset="0"/>
              </a:rPr>
              <a:t>리저브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 와인들은 좋은 품질의 포도들만 선별하여 일정 기간 오크 숙성을 통한 본연의 특성에 대한 어필과 동시에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LFE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자체 스타일의 구현에 노력을 기울이고 있으며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레드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6~8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, 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화이트 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6</a:t>
            </a:r>
            <a:r>
              <a:rPr lang="ko-KR" altLang="en-US" sz="1000" b="1" dirty="0">
                <a:latin typeface="+mn-ea"/>
                <a:ea typeface="+mn-ea"/>
                <a:cs typeface="Arial" panose="020B0604020202020204" pitchFamily="34" charset="0"/>
              </a:rPr>
              <a:t>개월 전후 숙성을 거친 후 출하됩니다</a:t>
            </a:r>
            <a:r>
              <a:rPr lang="en-US" altLang="ko-KR" sz="1000" b="1" dirty="0">
                <a:latin typeface="+mn-ea"/>
                <a:ea typeface="+mn-ea"/>
                <a:cs typeface="Arial" panose="020B0604020202020204" pitchFamily="34" charset="0"/>
              </a:rPr>
              <a:t>. </a:t>
            </a:r>
            <a:endParaRPr lang="en-US" altLang="ko-KR" sz="1000" b="1" dirty="0"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3075" name="Rectangle 194">
            <a:extLst>
              <a:ext uri="{FF2B5EF4-FFF2-40B4-BE49-F238E27FC236}">
                <a16:creationId xmlns:a16="http://schemas.microsoft.com/office/drawing/2014/main" id="{DDCDEBE6-F46E-4722-95AB-F0DE384925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32240" y="-15482"/>
            <a:ext cx="2411760" cy="415498"/>
          </a:xfrm>
          <a:prstGeom prst="rect">
            <a:avLst/>
          </a:prstGeom>
          <a:solidFill>
            <a:srgbClr val="A50021"/>
          </a:solidFill>
          <a:ln>
            <a:noFill/>
          </a:ln>
        </p:spPr>
        <p:txBody>
          <a:bodyPr wrap="square">
            <a:sp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ko-KR" altLang="en-US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와인 전문 기업 ㈜에프엘코리아                            브랜드 문의 </a:t>
            </a:r>
            <a:r>
              <a:rPr lang="en-US" altLang="ko-KR" sz="1050" b="1" dirty="0">
                <a:solidFill>
                  <a:schemeClr val="bg1"/>
                </a:solidFill>
                <a:latin typeface="Arial Black" panose="020B0A04020102020204" pitchFamily="34" charset="0"/>
              </a:rPr>
              <a:t>02)449-3151</a:t>
            </a:r>
          </a:p>
        </p:txBody>
      </p:sp>
      <p:sp>
        <p:nvSpPr>
          <p:cNvPr id="23" name="Rectangle 176">
            <a:extLst>
              <a:ext uri="{FF2B5EF4-FFF2-40B4-BE49-F238E27FC236}">
                <a16:creationId xmlns:a16="http://schemas.microsoft.com/office/drawing/2014/main" id="{9C1DA64D-8F9D-4813-9A5A-27401DC2C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4883" y="5805264"/>
            <a:ext cx="5700863" cy="101673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 anchor="t">
            <a:noAutofit/>
          </a:bodyPr>
          <a:lstStyle>
            <a:lvl1pPr latinLnBrk="1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1pPr>
            <a:lvl2pPr marL="742950" indent="-285750" latinLnBrk="1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2pPr>
            <a:lvl3pPr marL="1143000" indent="-228600" latinLnBrk="1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3pPr>
            <a:lvl4pPr marL="1600200" indent="-228600" latinLnBrk="1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4pPr>
            <a:lvl5pPr marL="2057400" indent="-228600" latinLnBrk="1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defRPr>
            </a:lvl9pPr>
          </a:lstStyle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AWARDS / </a:t>
            </a:r>
            <a:r>
              <a:rPr lang="ko-KR" altLang="en-US" sz="1000" b="1" dirty="0">
                <a:solidFill>
                  <a:srgbClr val="A5002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수상 내역</a:t>
            </a:r>
          </a:p>
          <a:p>
            <a:pPr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Alistair Cooper MW by Cata D’or 90pts, </a:t>
            </a:r>
            <a:r>
              <a:rPr lang="en-US" altLang="ko-KR" sz="1000" b="1" dirty="0" err="1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Descorchados</a:t>
            </a:r>
            <a:r>
              <a:rPr lang="en-US" altLang="ko-KR" sz="1000" b="1" dirty="0">
                <a:latin typeface="Arial" panose="020B0604020202020204" pitchFamily="34" charset="0"/>
                <a:ea typeface="HY강B" panose="02030600000101010101" pitchFamily="18" charset="-127"/>
                <a:cs typeface="Arial" panose="020B0604020202020204" pitchFamily="34" charset="0"/>
              </a:rPr>
              <a:t> 90pts                                                      2018 Mejor Vina / Catador Wine Awards                                                                                            2017 Best of Nation Chile category / San Francisco international Wine competition,                                                                                           2016 New World producer of the year / Sommelier Wine Awards</a:t>
            </a:r>
          </a:p>
          <a:p>
            <a:pPr defTabSz="914400" latinLnBrk="0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buClr>
                <a:schemeClr val="accent1"/>
              </a:buClr>
              <a:buSzPct val="100000"/>
              <a:buNone/>
            </a:pPr>
            <a:endParaRPr lang="en-US" altLang="ko-KR" sz="1000" b="1" dirty="0"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" name="Rectangle 3">
            <a:extLst>
              <a:ext uri="{FF2B5EF4-FFF2-40B4-BE49-F238E27FC236}">
                <a16:creationId xmlns:a16="http://schemas.microsoft.com/office/drawing/2014/main" id="{6D924F49-801A-4B8F-9E6C-7BE68AA11B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63" y="6021670"/>
            <a:ext cx="2664294" cy="573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ko-KR" altLang="en-US" sz="1200" b="1" i="0" cap="all" dirty="0">
                <a:effectLst/>
                <a:latin typeface="+mj-lt"/>
                <a:ea typeface="+mj-ea"/>
                <a:cs typeface="+mj-cs"/>
              </a:rPr>
              <a:t>칠레 대자연의 숨결                      </a:t>
            </a:r>
            <a:r>
              <a:rPr lang="en-US" altLang="ko-KR" sz="1200" b="1" i="0" cap="all" dirty="0">
                <a:effectLst/>
                <a:latin typeface="+mj-lt"/>
                <a:ea typeface="+mj-ea"/>
                <a:cs typeface="+mj-cs"/>
              </a:rPr>
              <a:t>CHILE PRESTIGE</a:t>
            </a:r>
          </a:p>
        </p:txBody>
      </p:sp>
      <p:pic>
        <p:nvPicPr>
          <p:cNvPr id="10" name="Picture 165" descr="E:\marketing\에프엘자료\로고\lfe로고 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404" y="499745"/>
            <a:ext cx="1516936" cy="745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931" y="27764"/>
            <a:ext cx="217011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9259"/>
            <a:ext cx="1521756" cy="474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640</TotalTime>
  <Words>268</Words>
  <Application>Microsoft Office PowerPoint</Application>
  <PresentationFormat>화면 슬라이드 쇼(4:3)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Arial Black</vt:lpstr>
      <vt:lpstr>Office 테마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jungyongjae</dc:creator>
  <cp:lastModifiedBy>용재 정</cp:lastModifiedBy>
  <cp:revision>73</cp:revision>
  <dcterms:created xsi:type="dcterms:W3CDTF">2020-04-23T09:45:11Z</dcterms:created>
  <dcterms:modified xsi:type="dcterms:W3CDTF">2026-07-20T08:34:07Z</dcterms:modified>
</cp:coreProperties>
</file>