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>
        <p:scale>
          <a:sx n="70" d="100"/>
          <a:sy n="70" d="100"/>
        </p:scale>
        <p:origin x="38" y="1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2025-01-23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2025-01-23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3118" y="3429000"/>
            <a:ext cx="5652628" cy="2327637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LFE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리저브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2022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COLCHAGUA RESERVA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85%,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프랑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10%,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쉬라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6-8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오크 숙성 후 출하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선명한 루비 레드                                                                                                                                                 체리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서양 자두 및 복합적인 풍부한 과실 아로마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세련된 향신료와 초콜릿 힌트                                                                                 좋은 구조 감과  부드러운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그리고 적절한 산도의 매력적인 밸런스의 레드 와인                                            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                                                                                 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2012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코리아 와인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챌린지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칠레 부문 우승 경력의 검증된 레드 와인 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7621" y="872716"/>
            <a:ext cx="5700863" cy="252028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최고의 포도밭에서 생산되는 한잔의 감동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Luis Felipe Edwards (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루이스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펠리페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에드워즈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약칭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LFE)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칠레 고 품질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콜차구아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밸리에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1976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1980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년에 걸쳐 포도밭 매입을 시작으로 세계 최고의 와인을 생산하고자 설비와 혁신에 투자하고 있으며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마울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및 레이다 밸리에 최고의 포도 밭을 확보 칠레 최고의 브랜드 라인업을 갖추게 되었습니다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다수 수상내역 보유와 함께 전 세계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90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개국 이상으로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300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만 케이스 이상 수출을 통해 수출 규모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TOP 3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를 자랑하고 있습니다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LFE RESERVA / </a:t>
            </a:r>
            <a:r>
              <a:rPr lang="ko-KR" altLang="en-US" sz="1000" b="1" dirty="0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리저브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LFE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리저브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와인들은 좋은 품질의 포도들만 선별하여 일정 기간 오크 숙성을 통한 본연의 특성에 대한 어필과 동시에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LFE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자체 스타일의 구현에 노력을 기울이고 있으며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레드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6~8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개월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화이트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6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개월 전후 숙성을 거친 후 출하됩니다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  <a:endParaRPr lang="en-US" altLang="ko-KR" sz="1000" b="1" dirty="0"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23" name="Rectangle 176">
            <a:extLst>
              <a:ext uri="{FF2B5EF4-FFF2-40B4-BE49-F238E27FC236}">
                <a16:creationId xmlns:a16="http://schemas.microsoft.com/office/drawing/2014/main" id="{9C1DA64D-8F9D-4813-9A5A-27401DC2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4883" y="5805264"/>
            <a:ext cx="5700863" cy="101673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Alistair Cooper MW by </a:t>
            </a:r>
            <a:r>
              <a:rPr lang="en-US" altLang="ko-KR" sz="1000" b="1" dirty="0" err="1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Cata</a:t>
            </a:r>
            <a:r>
              <a:rPr lang="en-US" altLang="ko-KR" sz="1000" b="1" dirty="0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 D’or 91pts, 2018 </a:t>
            </a:r>
            <a:r>
              <a:rPr lang="en-US" altLang="ko-KR" sz="1000" b="1" dirty="0" err="1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Mejor</a:t>
            </a:r>
            <a:r>
              <a:rPr lang="en-US" altLang="ko-KR" sz="1000" b="1" dirty="0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 Vina / </a:t>
            </a:r>
            <a:r>
              <a:rPr lang="en-US" altLang="ko-KR" sz="1000" b="1" dirty="0" err="1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Catador</a:t>
            </a:r>
            <a:r>
              <a:rPr lang="en-US" altLang="ko-KR" sz="1000" b="1" dirty="0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 Wine Awards                                                                                            2017 Best of Nation Chile category / San Francisco international Wine competition,                                                                                           2016 New World producer of the year / Sommelier Wine Awards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칠레 대자연의 숨결                      </a:t>
            </a:r>
            <a:r>
              <a:rPr lang="en-US" altLang="ko-KR" sz="1200" b="1" i="0" cap="all" dirty="0">
                <a:effectLst/>
                <a:latin typeface="+mj-lt"/>
                <a:ea typeface="+mj-ea"/>
                <a:cs typeface="+mj-cs"/>
              </a:rPr>
              <a:t>CHILE PRESTIGE</a:t>
            </a:r>
          </a:p>
        </p:txBody>
      </p:sp>
      <p:pic>
        <p:nvPicPr>
          <p:cNvPr id="10" name="Picture 165" descr="E:\marketing\에프엘자료\로고\lfe로고 cop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04" y="499745"/>
            <a:ext cx="1516936" cy="745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931" y="27764"/>
            <a:ext cx="2170113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그림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349259"/>
            <a:ext cx="1521756" cy="474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634</TotalTime>
  <Words>266</Words>
  <Application>Microsoft Office PowerPoint</Application>
  <PresentationFormat>화면 슬라이드 쇼(4:3)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용재 정</cp:lastModifiedBy>
  <cp:revision>72</cp:revision>
  <dcterms:created xsi:type="dcterms:W3CDTF">2020-04-23T09:45:11Z</dcterms:created>
  <dcterms:modified xsi:type="dcterms:W3CDTF">2025-01-23T08:01:48Z</dcterms:modified>
</cp:coreProperties>
</file>