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2" d="100"/>
          <a:sy n="72" d="100"/>
        </p:scale>
        <p:origin x="4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2026-07-30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844" y="3465004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말벡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리저브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COLCHAGUA RESERVA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말벡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85%, 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쉬라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6-8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오크 숙성 후 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깊이 있는 바이올렛 힌트의 레드 컬러                                                                                                                                                 자두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블랙베리의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복합적인 과실 아로마                                                                                              풍부한 과즙 기반의 부드러운 맛과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그리고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지속되는 여운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Bottle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및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Buy the glass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최적 평가를 얻어 호텔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레스토랑에서 하우스 와인으로 선정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운영 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944724"/>
            <a:ext cx="5700863" cy="25562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LFE RESERVA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리저브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리저브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와인들은 좋은 품질의 포도들만 선별하여 일정 기간 오크 숙성을 통한 본연의 특성에 대한 어필과 동시에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자체 스타일의 구현에 노력을 기울이고 있으며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레드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6~8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화이트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6</a:t>
            </a:r>
            <a:r>
              <a:rPr lang="ko-KR" altLang="en-US" sz="1000" b="1">
                <a:latin typeface="+mn-ea"/>
                <a:ea typeface="+mn-ea"/>
                <a:cs typeface="Arial" panose="020B0604020202020204" pitchFamily="34" charset="0"/>
              </a:rPr>
              <a:t>개월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전후 숙성을 거친 후 출하됩니다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844" y="5841268"/>
            <a:ext cx="5700863" cy="10167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Alistair Cooper MW 90 pts                                                                                                                 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2018 Mejor Vina / Catador Wine Awards                                                                                              2017 Best of Nation Chile category / San Francisco international Wine competition,                                                                                           2016 New World producer of the year / Sommelier Wine Awards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84314"/>
            <a:ext cx="1584408" cy="485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</TotalTime>
  <Words>254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73</cp:revision>
  <dcterms:created xsi:type="dcterms:W3CDTF">2020-04-23T09:45:11Z</dcterms:created>
  <dcterms:modified xsi:type="dcterms:W3CDTF">2026-07-30T07:48:19Z</dcterms:modified>
</cp:coreProperties>
</file>