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7" d="100"/>
          <a:sy n="77" d="100"/>
        </p:scale>
        <p:origin x="869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2023-02-21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2023-02-21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587" y="3844380"/>
            <a:ext cx="5652628" cy="2464940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엔리코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세라피노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에리안테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모스카토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다스티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2021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(Enrico Serafino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Erianthe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Moscato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D’Asti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DOCG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모스카토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은은한 녹색 힌트가 감도는 짙은 노란 색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장비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제라니움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시트러스의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복합적인 과일과 꽃 향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기분 좋은 섬세하고 부드러운 탄산에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미디엄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바디의 청량감이 좋은 스위트 한 맛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이탈리아 대표 스위트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스파클링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모스카토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다스티의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고 품질 라인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1" y="872717"/>
            <a:ext cx="5700863" cy="250094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1878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년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피에몬테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지방의 </a:t>
            </a:r>
            <a:r>
              <a:rPr lang="en-US" altLang="ko-KR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Canale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에 설립되어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캄파리그룹을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거쳐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년 크루즈 패밀리에 의해 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인수 운영 중에 있으며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보유 포도밭이 위치하고  있는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랑게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몬페라토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포도원은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년 유네스코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유산으로 지정되었다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전통적 방식을 기반으로 크루즈 패밀리에 의해 많은 투자를 통해 점차적으로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성장과 동시에 와인 양조에  지속적인 노력을 기울이면서 좋은 평가를 얻고 있다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ko-KR" altLang="en-US" sz="1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에리안테</a:t>
            </a:r>
            <a:r>
              <a:rPr lang="en-US" altLang="ko-KR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ko-KR" sz="1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Erianthe</a:t>
            </a:r>
            <a:r>
              <a:rPr lang="en-US" altLang="ko-KR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ko-KR" altLang="en-US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고대 그리스어로 꽃을 사랑하는 사람을 지칭하며</a:t>
            </a:r>
            <a:r>
              <a:rPr lang="en-US" altLang="ko-KR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이 놀랄만한 꽃 향이 </a:t>
            </a:r>
            <a:endParaRPr lang="en-US" altLang="ko-KR" sz="1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가득한 와인에 덧붙여진 서브 브랜드 명칭이다</a:t>
            </a:r>
            <a:r>
              <a:rPr lang="en-US" altLang="ko-KR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ko-KR" altLang="en-US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ko-KR" sz="1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모스카토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다스티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(Moscato </a:t>
            </a:r>
            <a:r>
              <a:rPr lang="en-US" altLang="ko-KR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D’Asti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DOCG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등급에 해당하는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아스티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(Asti)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지방의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몬페라토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포토 밭의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10-25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년 포도나무로부터 수 작업 수확된 포도로 양조한다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ko-KR" sz="1200" b="1" i="0" cap="all" dirty="0">
                <a:effectLst/>
                <a:latin typeface="+mj-lt"/>
                <a:ea typeface="+mj-ea"/>
                <a:cs typeface="+mj-cs"/>
              </a:rPr>
              <a:t>140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년 역사를 간직한                     </a:t>
            </a:r>
            <a:r>
              <a:rPr lang="ko-KR" altLang="en-US" sz="1200" b="1" i="0" cap="all" dirty="0" err="1">
                <a:effectLst/>
                <a:latin typeface="+mj-lt"/>
                <a:ea typeface="+mj-ea"/>
                <a:cs typeface="+mj-cs"/>
              </a:rPr>
              <a:t>피에몬테의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 유산 </a:t>
            </a:r>
            <a:r>
              <a:rPr lang="ko-KR" altLang="en-US" sz="1200" b="1" i="0" cap="all" dirty="0" err="1">
                <a:effectLst/>
                <a:latin typeface="+mj-lt"/>
                <a:ea typeface="+mj-ea"/>
                <a:cs typeface="+mj-cs"/>
              </a:rPr>
              <a:t>엔리코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i="0" cap="all" dirty="0" err="1">
                <a:effectLst/>
                <a:latin typeface="+mj-lt"/>
                <a:ea typeface="+mj-ea"/>
                <a:cs typeface="+mj-cs"/>
              </a:rPr>
              <a:t>세라피노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 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11" name="x_Immagine 1" descr="unnamed-2">
            <a:extLst>
              <a:ext uri="{FF2B5EF4-FFF2-40B4-BE49-F238E27FC236}">
                <a16:creationId xmlns:a16="http://schemas.microsoft.com/office/drawing/2014/main" id="{66EB7570-BF92-4C19-B5D4-336DD00DF0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534" y="458321"/>
            <a:ext cx="43815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x_Immagine 3">
            <a:extLst>
              <a:ext uri="{FF2B5EF4-FFF2-40B4-BE49-F238E27FC236}">
                <a16:creationId xmlns:a16="http://schemas.microsoft.com/office/drawing/2014/main" id="{AE9F6CDE-7F64-4A97-9E85-A064D7E0EC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659" y="991063"/>
            <a:ext cx="22479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그림 18">
            <a:extLst>
              <a:ext uri="{FF2B5EF4-FFF2-40B4-BE49-F238E27FC236}">
                <a16:creationId xmlns:a16="http://schemas.microsoft.com/office/drawing/2014/main" id="{A7575B90-BC36-4C7D-BAE8-09EDC0018C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00" y="2950366"/>
            <a:ext cx="1332148" cy="73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10" t="14651" r="29378" b="6600"/>
          <a:stretch/>
        </p:blipFill>
        <p:spPr>
          <a:xfrm>
            <a:off x="921005" y="1459733"/>
            <a:ext cx="1433207" cy="457406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494</TotalTime>
  <Words>201</Words>
  <Application>Microsoft Office PowerPoint</Application>
  <PresentationFormat>화면 슬라이드 쇼(4:3)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정 용재</cp:lastModifiedBy>
  <cp:revision>49</cp:revision>
  <dcterms:created xsi:type="dcterms:W3CDTF">2020-04-23T09:45:11Z</dcterms:created>
  <dcterms:modified xsi:type="dcterms:W3CDTF">2023-02-21T07:01:31Z</dcterms:modified>
</cp:coreProperties>
</file>