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58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2024-04-11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429000"/>
            <a:ext cx="5652628" cy="244827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몬클리비오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바롤로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Monclivio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Barolo)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22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오크배럴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가죽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장미 및 매운 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등이 잘 조화된 복합적인 아로마와 이어지는 부케의 향연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밸런스의 블랙베리 힌트를 주는 부드러운 맛과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입 안을 가득 채워주는 무게감과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와인의 왕이라는 별칭의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바롤로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고급스러운 스타일의 장기 숙성 와인으로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바롤로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포도밭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몬클리비오를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이름에 사용하고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5009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바롤로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(Barolo)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아마로네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함께 이탈리아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대 명주로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손꼽히는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파워풀한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와인으로 해당 지역 소재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이상된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포도나무의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품종으로 양조한다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982097"/>
            <a:ext cx="5700863" cy="5432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Ehthusiast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92 pts, Sarah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Heller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MW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384884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16C3167E-4E42-01C8-00F9-3A9E8780536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33" t="12649" r="33397" b="12802"/>
          <a:stretch/>
        </p:blipFill>
        <p:spPr>
          <a:xfrm>
            <a:off x="949479" y="1377638"/>
            <a:ext cx="1376260" cy="46530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216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60</cp:revision>
  <dcterms:created xsi:type="dcterms:W3CDTF">2020-04-23T09:45:11Z</dcterms:created>
  <dcterms:modified xsi:type="dcterms:W3CDTF">2024-04-11T00:30:15Z</dcterms:modified>
</cp:coreProperties>
</file>