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5" d="100"/>
          <a:sy n="75" d="100"/>
        </p:scale>
        <p:origin x="13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2024-12-26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2024-12-26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7844" y="3429000"/>
            <a:ext cx="5652628" cy="244827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엔리코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세라피노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사나벤토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바르바레스코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2019 (Enrico Serafino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Sanavento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Barbaresco)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DOCG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네비올로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 20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 배럴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12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병 숙성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선명한 루비 레드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담배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장미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바이올렛 등이 잘 조화된 복합적인 아로마와  풍부한 부케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좋은 밸런스에 섬세한 타닌과 세련된 맛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이탈리아 와인의 여왕이라는 별칭의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바르바레스코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세련된 스타일의 와인으로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포도밭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사나벤토를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제품 이름에 사용하고 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872717"/>
            <a:ext cx="5700863" cy="250094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1878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피에몬테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지방의 </a:t>
            </a:r>
            <a:r>
              <a:rPr lang="en-US" altLang="ko-K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Canale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에 설립되어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캄파리그룹을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거쳐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크루즈 패밀리에 의해 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인수 운영 중에 있으며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보유 포도밭이 위치하고  있는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랑게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몬페라토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포도원은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유네스코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유산으로 지정되었다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전통적 방식을 기반으로 크루즈 패밀리에 의해 많은 투자를 통해 점차적으로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성장과 동시에 와인 양조에  지속적인 노력을 기울이면서 좋은 평가를 얻고 있다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바르바레스코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(Barbaresco)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바롤로와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같은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네비올로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품종으로 양조하는 와인이나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바디 감을 상대적으로 낮게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보다 섬세함에 중점을 두어 세련미가 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돋보이는 와인으로 같지만 다른 와인이라고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할수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있다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6021670"/>
            <a:ext cx="5700863" cy="71969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Robert Parker 93, James Suckling 93pts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ko-KR" sz="1200" b="1" i="0" cap="all" dirty="0">
                <a:effectLst/>
                <a:latin typeface="+mj-lt"/>
                <a:ea typeface="+mj-ea"/>
                <a:cs typeface="+mj-cs"/>
              </a:rPr>
              <a:t>140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년 역사를 간직한                    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피에몬테의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유산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엔리코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세라피노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1" name="x_Immagine 1" descr="unnamed-2">
            <a:extLst>
              <a:ext uri="{FF2B5EF4-FFF2-40B4-BE49-F238E27FC236}">
                <a16:creationId xmlns:a16="http://schemas.microsoft.com/office/drawing/2014/main" id="{66EB7570-BF92-4C19-B5D4-336DD00DF0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534" y="458321"/>
            <a:ext cx="4381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x_Immagine 3">
            <a:extLst>
              <a:ext uri="{FF2B5EF4-FFF2-40B4-BE49-F238E27FC236}">
                <a16:creationId xmlns:a16="http://schemas.microsoft.com/office/drawing/2014/main" id="{AE9F6CDE-7F64-4A97-9E85-A064D7E0E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659" y="991063"/>
            <a:ext cx="22479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그림 18">
            <a:extLst>
              <a:ext uri="{FF2B5EF4-FFF2-40B4-BE49-F238E27FC236}">
                <a16:creationId xmlns:a16="http://schemas.microsoft.com/office/drawing/2014/main" id="{A7575B90-BC36-4C7D-BAE8-09EDC0018C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00" y="2384884"/>
            <a:ext cx="1332148" cy="73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49" t="12971" r="33580" b="13004"/>
          <a:stretch/>
        </p:blipFill>
        <p:spPr>
          <a:xfrm>
            <a:off x="956365" y="1459364"/>
            <a:ext cx="1362488" cy="457406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</TotalTime>
  <Words>199</Words>
  <Application>Microsoft Office PowerPoint</Application>
  <PresentationFormat>화면 슬라이드 쇼(4:3)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60</cp:revision>
  <dcterms:created xsi:type="dcterms:W3CDTF">2020-04-23T09:45:11Z</dcterms:created>
  <dcterms:modified xsi:type="dcterms:W3CDTF">2024-12-26T06:19:54Z</dcterms:modified>
</cp:coreProperties>
</file>