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72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2023-05-15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629" y="2877011"/>
            <a:ext cx="5605590" cy="244827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베르타니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발폴리첼라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리파소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(Bertani Valpolicella Ripasso 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VENETO DOC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코르비나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론디넬라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  9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레드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농 익은 초콜릿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체리의 복합적인 과실 아로마의 풍부한 향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리파소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공법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아마로네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잔여에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발폴리첼라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와인을 더해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차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발효을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거치는 방식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으로 생산한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스타일의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아마로네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선구자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베르타니가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선보이는 명품 클래식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1233202"/>
            <a:ext cx="5700863" cy="1800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1857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베로나 북부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퀸토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디 발판테나 지역에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베르타니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형제가 설립하여 유럽의 새로운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양조 기술 접목 및 발전을 거듭하여 현재 와인 생산의 선도적인 역할을 담당하고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포도 산지에 대한 이해를 바탕으로 기술 혁신을 통한 성공을 거두었고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현재의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아마로네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전신이라 할 수 있는 완전히 발효 후 드라이한 스타일로 만든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세꼬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베르타니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출시와  많은 수상을 통해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세기 초 사보이 왕국시절 왕실로부터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“Royal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Warranty”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 획득하여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와인병에 넣을 수 있는 인증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629" y="5552643"/>
            <a:ext cx="5700863" cy="7926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Suckling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 90 (2016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Spectator 91 (2017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3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대 명주                             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아마로네의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선구자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 descr="그리기이(가) 표시된 사진&#10;&#10;자동 생성된 설명">
            <a:extLst>
              <a:ext uri="{FF2B5EF4-FFF2-40B4-BE49-F238E27FC236}">
                <a16:creationId xmlns:a16="http://schemas.microsoft.com/office/drawing/2014/main" id="{3E513C07-D734-4348-BAD0-65E21479F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38" y="419602"/>
            <a:ext cx="1620909" cy="285329"/>
          </a:xfrm>
          <a:prstGeom prst="rect">
            <a:avLst/>
          </a:prstGeom>
        </p:spPr>
      </p:pic>
      <p:pic>
        <p:nvPicPr>
          <p:cNvPr id="3" name="그림 2" descr="음료, 텍스트, 알코올, 음식이(가) 표시된 사진&#10;&#10;자동 생성된 설명">
            <a:extLst>
              <a:ext uri="{FF2B5EF4-FFF2-40B4-BE49-F238E27FC236}">
                <a16:creationId xmlns:a16="http://schemas.microsoft.com/office/drawing/2014/main" id="{8DA5BE86-AAD2-F06D-DA4E-C4A294926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28" y="934748"/>
            <a:ext cx="1359894" cy="50142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201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65</cp:revision>
  <dcterms:created xsi:type="dcterms:W3CDTF">2020-04-23T09:45:11Z</dcterms:created>
  <dcterms:modified xsi:type="dcterms:W3CDTF">2023-05-15T08:23:10Z</dcterms:modified>
</cp:coreProperties>
</file>