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 varScale="1">
        <p:scale>
          <a:sx n="68" d="100"/>
          <a:sy n="68" d="100"/>
        </p:scale>
        <p:origin x="667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2023-05-15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2023-05-15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8216" y="2877011"/>
            <a:ext cx="5605590" cy="2747787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베르타니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아마로네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델라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발폴리첼라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발판테나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2019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(Bertani Amarone </a:t>
            </a:r>
            <a:r>
              <a:rPr lang="en-US" altLang="ko-KR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della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Valpolicella </a:t>
            </a:r>
            <a:r>
              <a:rPr lang="en-US" altLang="ko-KR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Valpantena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및 등급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VENETO DOCG 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코르비나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80%,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론디넬라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20% 24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개월 숙성 후 출하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선명한 레드 컬러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체리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블랙베리 등 복합적인 과실 아로마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발판테나 지역 포토 밭 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생산품으로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아파시멘토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공법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(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수확한 포도를 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3-4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개월 반 건조하여</a:t>
            </a:r>
            <a:endParaRPr lang="en-US" altLang="ko-KR" sz="1000" b="1" dirty="0">
              <a:latin typeface="+mn-ea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수분 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40% 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정도를 감소시킨 후 발효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)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을 거쳐 의 부드럽고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크리미한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현대적인 감각의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아마로네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</a:t>
            </a:r>
            <a:endParaRPr lang="en-US" altLang="ko-KR" sz="1000" b="1" dirty="0">
              <a:latin typeface="+mn-ea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아마로네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선구자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베르타니가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선보이는 명품 클래식 와인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4" name="Rectangle 176">
            <a:extLst>
              <a:ext uri="{FF2B5EF4-FFF2-40B4-BE49-F238E27FC236}">
                <a16:creationId xmlns:a16="http://schemas.microsoft.com/office/drawing/2014/main" id="{89372049-4609-4D9C-B764-4FFAF17D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4356" y="1233202"/>
            <a:ext cx="5700863" cy="1800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1857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년 베로나 북부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퀸토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디 발판테나 지역에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베르타니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형제가 설립하여 유럽의 새로운 </a:t>
            </a:r>
            <a:endParaRPr lang="en-US" altLang="ko-KR" sz="1000" b="1" dirty="0">
              <a:latin typeface="+mn-ea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양조 기술 접목 및 발전을 거듭하여 현재 와인 생산의 선도적인 역할을 담당하고 있습니다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.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포도 산지에 대한 </a:t>
            </a:r>
            <a:r>
              <a:rPr lang="ko-KR" altLang="en-US" sz="1000" b="1">
                <a:latin typeface="+mn-ea"/>
                <a:ea typeface="+mn-ea"/>
                <a:cs typeface="Arial" panose="020B0604020202020204" pitchFamily="34" charset="0"/>
              </a:rPr>
              <a:t>이해를 바탕으로 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기술 혁신을 통한 성공을 거두었고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, 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현재의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아마로네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전신이라 할 수 있는 완전히 발효 후 드라이한 스타일로 만든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세꼬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베르타니</a:t>
            </a:r>
            <a:endParaRPr lang="en-US" altLang="ko-KR" sz="1000" b="1" dirty="0">
              <a:latin typeface="+mn-ea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출시와  많은 수상을 통해 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20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세기 초 사보이 왕국시절 왕실로부터 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“Royal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Warranty”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를 획득하여</a:t>
            </a:r>
            <a:endParaRPr lang="en-US" altLang="ko-KR" sz="1000" b="1" dirty="0">
              <a:latin typeface="+mn-ea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와인병에 넣을 수 있는 인증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와이너리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입니다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23" name="Rectangle 176">
            <a:extLst>
              <a:ext uri="{FF2B5EF4-FFF2-40B4-BE49-F238E27FC236}">
                <a16:creationId xmlns:a16="http://schemas.microsoft.com/office/drawing/2014/main" id="{9C1DA64D-8F9D-4813-9A5A-27401DC2C4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9629" y="5768667"/>
            <a:ext cx="5700863" cy="792681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AWARDS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수상 내역</a:t>
            </a: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Decanter 95, Mundus </a:t>
            </a:r>
            <a:r>
              <a:rPr lang="en-US" altLang="ko-KR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Vini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Gold (2017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빈티지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6021670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>
                <a:latin typeface="+mj-lt"/>
                <a:ea typeface="+mj-ea"/>
                <a:cs typeface="+mj-cs"/>
              </a:rPr>
              <a:t>이탈리아 </a:t>
            </a:r>
            <a:r>
              <a:rPr lang="en-US" altLang="ko-KR" sz="1200" b="1" cap="all" dirty="0">
                <a:latin typeface="+mj-lt"/>
                <a:ea typeface="+mj-ea"/>
                <a:cs typeface="+mj-cs"/>
              </a:rPr>
              <a:t>3</a:t>
            </a:r>
            <a:r>
              <a:rPr lang="ko-KR" altLang="en-US" sz="1200" b="1" cap="all" dirty="0">
                <a:latin typeface="+mj-lt"/>
                <a:ea typeface="+mj-ea"/>
                <a:cs typeface="+mj-cs"/>
              </a:rPr>
              <a:t>대 명주                              </a:t>
            </a:r>
            <a:r>
              <a:rPr lang="ko-KR" altLang="en-US" sz="1200" b="1" cap="all" dirty="0" err="1">
                <a:latin typeface="+mj-lt"/>
                <a:ea typeface="+mj-ea"/>
                <a:cs typeface="+mj-cs"/>
              </a:rPr>
              <a:t>아마로네의</a:t>
            </a:r>
            <a:r>
              <a:rPr lang="ko-KR" altLang="en-US" sz="1200" b="1" cap="all" dirty="0">
                <a:latin typeface="+mj-lt"/>
                <a:ea typeface="+mj-ea"/>
                <a:cs typeface="+mj-cs"/>
              </a:rPr>
              <a:t> 선구자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pic>
        <p:nvPicPr>
          <p:cNvPr id="10" name="그림 9" descr="그리기이(가) 표시된 사진&#10;&#10;자동 생성된 설명">
            <a:extLst>
              <a:ext uri="{FF2B5EF4-FFF2-40B4-BE49-F238E27FC236}">
                <a16:creationId xmlns:a16="http://schemas.microsoft.com/office/drawing/2014/main" id="{3E513C07-D734-4348-BAD0-65E21479F6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338" y="419602"/>
            <a:ext cx="1620909" cy="285329"/>
          </a:xfrm>
          <a:prstGeom prst="rect">
            <a:avLst/>
          </a:prstGeom>
        </p:spPr>
      </p:pic>
      <p:pic>
        <p:nvPicPr>
          <p:cNvPr id="3" name="그림 2" descr="음료, 음식, 알코올, 유리병이(가) 표시된 사진&#10;&#10;자동 생성된 설명">
            <a:extLst>
              <a:ext uri="{FF2B5EF4-FFF2-40B4-BE49-F238E27FC236}">
                <a16:creationId xmlns:a16="http://schemas.microsoft.com/office/drawing/2014/main" id="{DC123A20-D09D-4C07-4E03-AFA335564A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919" y="892658"/>
            <a:ext cx="1375745" cy="507268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587</TotalTime>
  <Words>203</Words>
  <Application>Microsoft Office PowerPoint</Application>
  <PresentationFormat>화면 슬라이드 쇼(4:3)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정 용재</cp:lastModifiedBy>
  <cp:revision>63</cp:revision>
  <dcterms:created xsi:type="dcterms:W3CDTF">2020-04-23T09:45:11Z</dcterms:created>
  <dcterms:modified xsi:type="dcterms:W3CDTF">2023-05-15T08:26:17Z</dcterms:modified>
</cp:coreProperties>
</file>