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9" d="100"/>
          <a:sy n="79" d="100"/>
        </p:scale>
        <p:origin x="1781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2022-02-24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2022-02-24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4071" y="3628053"/>
            <a:ext cx="5652628" cy="230565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마르끼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드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바따이유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블랑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섹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화이트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2020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프랑스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VDF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60%,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세미용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40%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신선하면서도 다양한 과실의 복합적인 향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풍부한 과실 향과 부드러운 맛 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가성비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프랑스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데일리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화이트 와인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836" y="1160748"/>
            <a:ext cx="5700863" cy="226275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1958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설립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가족 소유 기업으로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보르도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네고시앙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중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Top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매출 규모에 해당되며 가족 기업으로는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위를  차지하고 있는 생산자입니다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2000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이후 아시아 시장 공급을 시작하여 다양한 제품을 여러 국가에 수출하고 있으며 전체 매출의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40%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에 이르고 있습니다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마르끼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드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바따이유는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일정 수준 이상의 품질을 충족하지만 등급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미분류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제품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(VDF – Vin de France)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으로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데일리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와인으로는 최고의 선택입니다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lang="en-US" altLang="ko-KR" sz="1100" b="1" dirty="0"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프랑스 명가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메종부에이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              </a:t>
            </a:r>
            <a:endParaRPr lang="en-US" altLang="ko-KR" sz="1200" b="1" cap="all" dirty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마르끼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드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바따이유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185" y="525124"/>
            <a:ext cx="1138498" cy="635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그림 2" descr="텍스트, 알코올, 음료, 음식이(가) 표시된 사진&#10;&#10;자동 생성된 설명">
            <a:extLst>
              <a:ext uri="{FF2B5EF4-FFF2-40B4-BE49-F238E27FC236}">
                <a16:creationId xmlns:a16="http://schemas.microsoft.com/office/drawing/2014/main" id="{1583546B-6D69-485D-9B99-EEBE36BD87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695" y="1176558"/>
            <a:ext cx="1545829" cy="490298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734</TotalTime>
  <Words>142</Words>
  <Application>Microsoft Office PowerPoint</Application>
  <PresentationFormat>화면 슬라이드 쇼(4:3)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정 용재</cp:lastModifiedBy>
  <cp:revision>82</cp:revision>
  <dcterms:created xsi:type="dcterms:W3CDTF">2020-04-23T09:45:11Z</dcterms:created>
  <dcterms:modified xsi:type="dcterms:W3CDTF">2022-02-24T08:08:37Z</dcterms:modified>
</cp:coreProperties>
</file>