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34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2023-03-02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2023-03-02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14761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Carmenere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Gran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COLCHAGUA Gran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까르미네르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루비 레드의 딸기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피망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바닐라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가죽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담배 및 후추 힌트의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 두드러지는 볼륨 감과 부드럽게 잘 익은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이어지는 긴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구성으로 탁월한 선택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29355"/>
            <a:ext cx="5700863" cy="23762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포도밭에서 생산되는 한잔의 감동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Luis Felipe Edwards 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루이스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LFE)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칠레 고 품질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밸리에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걸쳐 포도밭 매입을 시작으로 세계 최고의 와인을 생산하고자 설비와 혁신에 투자하고 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레이다 밸리에 최고의 포도 밭을 확보 칠레 최고의 브랜드 라인업을 갖추게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수상내역 보유와 함께 전 세계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이상으로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 케이스 이상 수출을 통해 수출 규모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자랑하고 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 Gran Reserve / </a:t>
            </a:r>
            <a:r>
              <a:rPr lang="ko-KR" altLang="en-US" sz="1000" b="1" dirty="0" err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그란리저브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그란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리저브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와인들은 좋은 품질의 포도들만 선별하여 각 품종의 캐릭터들을 잘 구현하고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레드는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개월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화이트는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8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개월 이하 오크 숙성을 거치는 프리미엄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셀렉션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5697252"/>
            <a:ext cx="5700863" cy="10173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Berliner Wein Trophy Gold Medal                                                                                                                                      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2018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Mejor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Vina /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Catador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Wine Awards                                                                                               2017 Best of Nation, Chile category / San Francisco international Wine competition             2016 New World producer of the year / Sommelier Wine Awards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칠레 대자연의 숨결                      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CHILE PRESTIGE</a:t>
            </a:r>
          </a:p>
        </p:txBody>
      </p:sp>
      <p:pic>
        <p:nvPicPr>
          <p:cNvPr id="10" name="Picture 165" descr="E:\marketing\에프엘자료\로고\lfe로고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4" y="499745"/>
            <a:ext cx="1516936" cy="74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31" y="27764"/>
            <a:ext cx="2170113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2" t="1838" r="9254" b="2653"/>
          <a:stretch/>
        </p:blipFill>
        <p:spPr bwMode="auto">
          <a:xfrm>
            <a:off x="935596" y="1400154"/>
            <a:ext cx="1412013" cy="462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248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72</cp:revision>
  <dcterms:created xsi:type="dcterms:W3CDTF">2020-04-23T09:45:11Z</dcterms:created>
  <dcterms:modified xsi:type="dcterms:W3CDTF">2023-03-02T08:32:38Z</dcterms:modified>
</cp:coreProperties>
</file>