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2" d="100"/>
          <a:sy n="72" d="100"/>
        </p:scale>
        <p:origin x="43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2023-07-12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2023-07-12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587" y="3549634"/>
            <a:ext cx="5652628" cy="2147617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LFE900 2017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COLCHAGUA PREMIUM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쉬라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60%,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15%,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까르미네르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15%,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쁘띠베르도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7%,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그르나슈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24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프렌치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아메리칸 오크 숙성 후 출하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짙은 루비 레드의 체리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블루베리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라스베리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및 오크와 조화된 초콜릿 향의 아로마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신선하고 균형 잡힌 맛 부드러운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우아한 스타일 그리고 긴 여운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LFE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의 대표적인 프리미엄으로 쉬라 기반의  아이콘 와인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23" name="Rectangle 176">
            <a:extLst>
              <a:ext uri="{FF2B5EF4-FFF2-40B4-BE49-F238E27FC236}">
                <a16:creationId xmlns:a16="http://schemas.microsoft.com/office/drawing/2014/main" id="{9C1DA64D-8F9D-4813-9A5A-27401DC2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587" y="5697252"/>
            <a:ext cx="5700863" cy="10173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Descorchados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94,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Catad’or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Wine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Grand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Gold.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Concours Mondial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Bruxelle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Gold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                                              </a:t>
            </a:r>
            <a:r>
              <a:rPr lang="en-US" altLang="ko-KR" sz="1000" b="1" dirty="0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2018 </a:t>
            </a:r>
            <a:r>
              <a:rPr lang="en-US" altLang="ko-KR" sz="1000" b="1" dirty="0" err="1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Mejor</a:t>
            </a:r>
            <a:r>
              <a:rPr lang="en-US" altLang="ko-KR" sz="1000" b="1" dirty="0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 Vina / </a:t>
            </a:r>
            <a:r>
              <a:rPr lang="en-US" altLang="ko-KR" sz="1000" b="1" dirty="0" err="1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Catador</a:t>
            </a:r>
            <a:r>
              <a:rPr lang="en-US" altLang="ko-KR" sz="1000" b="1" dirty="0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 Wine Awards,                                                                                                      2017 Best of Nation Chile category / San Francisco international Wine competition                                                                                           2016 New World producer of the year / Sommelier Wine Awards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칠레 대자연의 숨결                      </a:t>
            </a:r>
            <a:r>
              <a:rPr lang="en-US" altLang="ko-KR" sz="1200" b="1" i="0" cap="all" dirty="0">
                <a:effectLst/>
                <a:latin typeface="+mj-lt"/>
                <a:ea typeface="+mj-ea"/>
                <a:cs typeface="+mj-cs"/>
              </a:rPr>
              <a:t>CHILE PRESTIGE</a:t>
            </a:r>
          </a:p>
        </p:txBody>
      </p:sp>
      <p:pic>
        <p:nvPicPr>
          <p:cNvPr id="10" name="Picture 165" descr="E:\marketing\에프엘자료\로고\lfe로고 cop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04" y="499745"/>
            <a:ext cx="1516936" cy="745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931" y="27764"/>
            <a:ext cx="2170113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595" y="1337698"/>
            <a:ext cx="2190030" cy="4683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76">
            <a:extLst>
              <a:ext uri="{FF2B5EF4-FFF2-40B4-BE49-F238E27FC236}">
                <a16:creationId xmlns:a16="http://schemas.microsoft.com/office/drawing/2014/main" id="{FE07C4C2-23E1-2298-6A65-853D19A10B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1617" y="800708"/>
            <a:ext cx="5700863" cy="269930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최고의 포도밭에서 생산되는 한잔의 감동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Luis Felipe Edwards (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루이스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펠리페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에드워즈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약칭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LFE)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칠레 고 품질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콜차구아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밸리에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1976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1980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년에 걸쳐 포도밭 매입을 시작으로 세계 최고의 와인을 생산하고자 설비와 혁신에 투자하고 있으며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마울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및 레이다 밸리에 최고의 포도 밭을 확보 칠레 최고의 브랜드 라인업을 갖추게 되었습니다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다수 수상내역 보유와 함께 전 세계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90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개국 이상으로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300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만 케이스 이상 수출을 통해 수출 규모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TOP 3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를 자랑하고 있습니다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LFE ICON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아이콘 </a:t>
            </a:r>
            <a:r>
              <a:rPr lang="ko-KR" altLang="en-US" sz="1000" b="1" dirty="0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셀렉션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LFE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아이콘은 보유 포도 밭 가운데 대표적인 프리미엄 산지인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콜차구아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해발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900m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에 자리잡고 품종 별로 각 구획이 세분화되어 특별 관리되고 있으며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최근 프랑스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그랑크뤼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샤또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라뚜르가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선보이고 있는 방식으로 프리미엄을 감안 조기 출시를 피해 상품별로 셀라 보관 후 추가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1-2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년 또는 최적의 출고시점에 출하합니다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</a:t>
            </a:r>
            <a:endParaRPr lang="en-US" altLang="ko-KR" sz="1000" b="1" dirty="0"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653</TotalTime>
  <Words>281</Words>
  <Application>Microsoft Office PowerPoint</Application>
  <PresentationFormat>화면 슬라이드 쇼(4:3)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71</cp:revision>
  <dcterms:created xsi:type="dcterms:W3CDTF">2020-04-23T09:45:11Z</dcterms:created>
  <dcterms:modified xsi:type="dcterms:W3CDTF">2023-07-12T00:09:01Z</dcterms:modified>
</cp:coreProperties>
</file>