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-682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2023-07-06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2023-07-06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29593"/>
            <a:ext cx="5652628" cy="2195651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Dona Bernarda 2018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COLCHAGUA PREMIUM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65%,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까르미네르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프렌치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강렬한 루비 레드의  붉은 과일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카시스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후추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삼나무 향의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양질의 오크 배럴과 조화를 거친 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파워풀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한 바디감에 이은 우아한 맛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레이블의 여성은 설립자인 루이스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펠리페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에드워즈의 부인으로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성장과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발전의 뒤 편에서 묵묵히 가정과 내조에 온 정성을 다해준 데 대한 감사의 표시를 담은 헌정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5661248"/>
            <a:ext cx="5700863" cy="102735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Descorchados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95 pts, James Suckling 94 pts, Korea Wine Challenge Gold Medal                       Asia Wine Challenge Gold, Berliner Wein Trophy Gold                                                                                                                          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2018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Mejor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Vina /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Catador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Wine Awards                                                                                           2017 Best of Nation, Chile category / San Francisco international Wine competition                     2016 New World producer of the year / Sommelier Wine Awards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칠레 대자연의 숨결                      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CHILE PRESTIGE</a:t>
            </a:r>
          </a:p>
        </p:txBody>
      </p:sp>
      <p:pic>
        <p:nvPicPr>
          <p:cNvPr id="10" name="Picture 165" descr="E:\marketing\에프엘자료\로고\lfe로고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4" y="499745"/>
            <a:ext cx="1516936" cy="74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765"/>
            <a:ext cx="1283956" cy="50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그림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4" r="28203"/>
          <a:stretch/>
        </p:blipFill>
        <p:spPr bwMode="auto">
          <a:xfrm>
            <a:off x="830164" y="1259899"/>
            <a:ext cx="1584176" cy="476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76">
            <a:extLst>
              <a:ext uri="{FF2B5EF4-FFF2-40B4-BE49-F238E27FC236}">
                <a16:creationId xmlns:a16="http://schemas.microsoft.com/office/drawing/2014/main" id="{3F6D79E4-0994-A17E-6BAE-5002E7490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692696"/>
            <a:ext cx="5700863" cy="269930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포도밭에서 생산되는 한잔의 감동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Luis Felipe Edwards 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루이스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펠리페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에드워즈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LFE)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칠레 고 품질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밸리에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년에 걸쳐 포도밭 매입을 시작으로 세계 최고의 와인을 생산하고자 설비와 혁신에 투자하고 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레이다 밸리에 최고의 포도 밭을 확보 칠레 최고의 브랜드 라인업을 갖추게 되었습니다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 수상내역 보유와 함께 전 세계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이상으로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 케이스 이상 수출을 통해 수출 규모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자랑하고 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 ICON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아이콘 </a:t>
            </a:r>
            <a:r>
              <a:rPr lang="ko-KR" altLang="en-US" sz="1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셀렉션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아이콘은 보유 포도 밭 가운데 대표적인 프리미엄 산지인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해발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900m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에 자리잡고 품종 별로 각 구획이 세분화되어 특별 관리되고 있으며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최근 프랑스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라뚜르가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선보이고 있는 방식으로 프리미엄을 감안 조기 출시를 피해 상품별로 셀라 보관 후 추가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1-2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또는 최적의 출고시점에 출하합니다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  <a:endParaRPr lang="en-US" altLang="ko-KR" sz="10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</TotalTime>
  <Words>305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73</cp:revision>
  <dcterms:created xsi:type="dcterms:W3CDTF">2020-04-23T09:45:11Z</dcterms:created>
  <dcterms:modified xsi:type="dcterms:W3CDTF">2023-07-06T06:26:42Z</dcterms:modified>
</cp:coreProperties>
</file>