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>
        <p:scale>
          <a:sx n="80" d="100"/>
          <a:sy n="80" d="100"/>
        </p:scale>
        <p:origin x="-682" y="-26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2023-07-06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2023-07-06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6587" y="3429593"/>
            <a:ext cx="5652628" cy="2195651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Dona Bernarda 2018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및 등급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COLCHAGUA PREMIUM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까베르네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쇼비뇽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65%,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쉬라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25%,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까르미네르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10%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개월 프렌치 오크 숙성 후 출하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강렬한 루비 레드의  붉은 과일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카시스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체리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후추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삼나무 향의 아로마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양질의 오크 배럴과 조화를 거친 부드러운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탄닌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파워풀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한 바디감에 이은 우아한 맛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평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와인 레이블의 여성은 설립자인 루이스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펠리페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에드워즈의 부인으로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와이너리의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성장과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발전의 뒤 편에서 묵묵히 가정과 내조에 온 정성을 다해준 데 대한 감사의 표시를 담은 헌정 와인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23" name="Rectangle 176">
            <a:extLst>
              <a:ext uri="{FF2B5EF4-FFF2-40B4-BE49-F238E27FC236}">
                <a16:creationId xmlns:a16="http://schemas.microsoft.com/office/drawing/2014/main" id="{9C1DA64D-8F9D-4813-9A5A-27401DC2C4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6587" y="5661248"/>
            <a:ext cx="5700863" cy="102735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AWARDS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수상 내역</a:t>
            </a:r>
          </a:p>
          <a:p>
            <a:pPr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Descorchados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95 pts, James Suckling 94 pts, Korea Wine Challenge Gold Medal                       Asia Wine Challenge Gold, Berliner Wein Trophy Gold                                                                                                                          </a:t>
            </a:r>
            <a:r>
              <a:rPr lang="en-US" altLang="ko-KR" sz="1000" b="1" dirty="0">
                <a:latin typeface="Arial" panose="020B0604020202020204" pitchFamily="34" charset="0"/>
                <a:ea typeface="HY강B" panose="02030600000101010101" pitchFamily="18" charset="-127"/>
                <a:cs typeface="Arial" panose="020B0604020202020204" pitchFamily="34" charset="0"/>
              </a:rPr>
              <a:t>2018 </a:t>
            </a:r>
            <a:r>
              <a:rPr lang="en-US" altLang="ko-KR" sz="1000" b="1" dirty="0" err="1">
                <a:latin typeface="Arial" panose="020B0604020202020204" pitchFamily="34" charset="0"/>
                <a:ea typeface="HY강B" panose="02030600000101010101" pitchFamily="18" charset="-127"/>
                <a:cs typeface="Arial" panose="020B0604020202020204" pitchFamily="34" charset="0"/>
              </a:rPr>
              <a:t>Mejor</a:t>
            </a:r>
            <a:r>
              <a:rPr lang="en-US" altLang="ko-KR" sz="1000" b="1" dirty="0">
                <a:latin typeface="Arial" panose="020B0604020202020204" pitchFamily="34" charset="0"/>
                <a:ea typeface="HY강B" panose="02030600000101010101" pitchFamily="18" charset="-127"/>
                <a:cs typeface="Arial" panose="020B0604020202020204" pitchFamily="34" charset="0"/>
              </a:rPr>
              <a:t> Vina / </a:t>
            </a:r>
            <a:r>
              <a:rPr lang="en-US" altLang="ko-KR" sz="1000" b="1" dirty="0" err="1">
                <a:latin typeface="Arial" panose="020B0604020202020204" pitchFamily="34" charset="0"/>
                <a:ea typeface="HY강B" panose="02030600000101010101" pitchFamily="18" charset="-127"/>
                <a:cs typeface="Arial" panose="020B0604020202020204" pitchFamily="34" charset="0"/>
              </a:rPr>
              <a:t>Catador</a:t>
            </a:r>
            <a:r>
              <a:rPr lang="en-US" altLang="ko-KR" sz="1000" b="1" dirty="0">
                <a:latin typeface="Arial" panose="020B0604020202020204" pitchFamily="34" charset="0"/>
                <a:ea typeface="HY강B" panose="02030600000101010101" pitchFamily="18" charset="-127"/>
                <a:cs typeface="Arial" panose="020B0604020202020204" pitchFamily="34" charset="0"/>
              </a:rPr>
              <a:t> Wine Awards                                                                                           2017 Best of Nation, Chile category / San Francisco international Wine competition                     2016 New World producer of the year / Sommelier Wine Awards</a:t>
            </a: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63" y="6021670"/>
            <a:ext cx="2664294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i="0" cap="all" dirty="0">
                <a:effectLst/>
                <a:latin typeface="+mj-lt"/>
                <a:ea typeface="+mj-ea"/>
                <a:cs typeface="+mj-cs"/>
              </a:rPr>
              <a:t>칠레 대자연의 숨결                      </a:t>
            </a:r>
            <a:r>
              <a:rPr lang="en-US" altLang="ko-KR" sz="1200" b="1" i="0" cap="all" dirty="0">
                <a:effectLst/>
                <a:latin typeface="+mj-lt"/>
                <a:ea typeface="+mj-ea"/>
                <a:cs typeface="+mj-cs"/>
              </a:rPr>
              <a:t>CHILE PRESTIGE</a:t>
            </a:r>
          </a:p>
        </p:txBody>
      </p:sp>
      <p:pic>
        <p:nvPicPr>
          <p:cNvPr id="10" name="Picture 165" descr="E:\marketing\에프엘자료\로고\lfe로고 cop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404" y="499745"/>
            <a:ext cx="1516936" cy="745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7765"/>
            <a:ext cx="1283956" cy="508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그림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24" r="28203"/>
          <a:stretch/>
        </p:blipFill>
        <p:spPr bwMode="auto">
          <a:xfrm>
            <a:off x="830164" y="1259899"/>
            <a:ext cx="1584176" cy="4761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76">
            <a:extLst>
              <a:ext uri="{FF2B5EF4-FFF2-40B4-BE49-F238E27FC236}">
                <a16:creationId xmlns:a16="http://schemas.microsoft.com/office/drawing/2014/main" id="{3F6D79E4-0994-A17E-6BAE-5002E74901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8351" y="692696"/>
            <a:ext cx="5700863" cy="269930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최고의 포도밭에서 생산되는 한잔의 감동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Luis Felipe Edwards (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루이스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펠리페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에드워즈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약칭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LFE)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칠레 고 품질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콜차구아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밸리에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1976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년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1980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년에 걸쳐 포도밭 매입을 시작으로 세계 최고의 와인을 생산하고자 설비와 혁신에 투자하고 있으며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마울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및 레이다 밸리에 최고의 포도 밭을 확보 칠레 최고의 브랜드 라인업을 갖추게 되었습니다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</a:p>
          <a:p>
            <a:pPr defTabSz="914400" latinLnBrk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다수 수상내역 보유와 함께 전 세계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90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개국 이상으로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300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만 케이스 이상 수출을 통해 수출 규모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TOP 3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를 자랑하고 있습니다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</a:p>
          <a:p>
            <a:pPr latinLnBrk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LFE ICON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아이콘 </a:t>
            </a:r>
            <a:r>
              <a:rPr lang="ko-KR" altLang="en-US" sz="1000" b="1" dirty="0" err="1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셀렉션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atinLnBrk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LFE 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아이콘은 보유 포도 밭 가운데 대표적인 프리미엄 산지인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콜차구아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해발 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900m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에 자리잡고 품종 별로 각 구획이 세분화되어 특별 관리되고 있으며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최근 프랑스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그랑크뤼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샤또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라뚜르가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선보이고 있는 방식으로 프리미엄을 감안 조기 출시를 피해 상품별로 셀라 보관 후 추가 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1-2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년 또는 최적의 출고시점에 출하합니다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.</a:t>
            </a:r>
            <a:endParaRPr lang="en-US" altLang="ko-KR" sz="1000" b="1" dirty="0">
              <a:latin typeface="+mn-lt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812</TotalTime>
  <Words>305</Words>
  <Application>Microsoft Office PowerPoint</Application>
  <PresentationFormat>화면 슬라이드 쇼(4:3)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정 용재</cp:lastModifiedBy>
  <cp:revision>73</cp:revision>
  <dcterms:created xsi:type="dcterms:W3CDTF">2020-04-23T09:45:11Z</dcterms:created>
  <dcterms:modified xsi:type="dcterms:W3CDTF">2023-07-06T06:26:42Z</dcterms:modified>
</cp:coreProperties>
</file>