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78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2022-02-24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628053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바따이유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루지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2020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VDF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까베르네프랑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신선하면서도 다양한 과실의 복합적인 향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원만한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과실 향에 우아한 느낌의 부드러운 맛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프랑스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데일리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160748"/>
            <a:ext cx="5700863" cy="22627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1958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설립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가족 소유 기업으로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네고시앙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매출 규모에 해당되며 가족 기업으로는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위를  차지하고 있는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이후 아시아 시장 공급을 시작하여 다양한 제품을 여러 국가에 수출하고 있으며 전체 매출의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 이르고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바따이유는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일정 수준 이상의 품질을 충족하지만 등급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미분류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제품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(VDF – Vin de France)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으로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데일리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와인으로는 최고의 선택입니다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메종부에이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            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마르끼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드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바따이유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85" y="525124"/>
            <a:ext cx="1138498" cy="63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그림 2" descr="텍스트, 알코올, 음료, 음식이(가) 표시된 사진&#10;&#10;자동 생성된 설명">
            <a:extLst>
              <a:ext uri="{FF2B5EF4-FFF2-40B4-BE49-F238E27FC236}">
                <a16:creationId xmlns:a16="http://schemas.microsoft.com/office/drawing/2014/main" id="{2A9C80EE-93AB-46B0-9AED-0DDA559B8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9" y="1185488"/>
            <a:ext cx="1555170" cy="48851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150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84</cp:revision>
  <dcterms:created xsi:type="dcterms:W3CDTF">2020-04-23T09:45:11Z</dcterms:created>
  <dcterms:modified xsi:type="dcterms:W3CDTF">2022-02-24T08:07:54Z</dcterms:modified>
</cp:coreProperties>
</file>