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2024-06-07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2022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VDF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다양한 과실의 복합적인 향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원만한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복합적인 과실 향에 우아한 느낌의 부드러운 맛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가성비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1958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가족 소유 기업으로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네고시앙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중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매출 규모에 해당되며 가족 기업으로는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위를  차지하고 있는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이후 아시아 시장 공급을 시작하여 다양한 제품을 여러 국가에 수출하고 있으며 전체 매출의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이르고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바따이유는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일정 수준 이상의 품질을 충족하지만 등급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미분류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(VDF – Vin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으로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데일리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와인으로는 최고의 선택입니다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메종부에이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 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마르끼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드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바따이유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85" y="525124"/>
            <a:ext cx="1138498" cy="63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 descr="텍스트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2A9C80EE-93AB-46B0-9AED-0DDA559B8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9" y="1185488"/>
            <a:ext cx="1555170" cy="48851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144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86</cp:revision>
  <dcterms:created xsi:type="dcterms:W3CDTF">2020-04-23T09:45:11Z</dcterms:created>
  <dcterms:modified xsi:type="dcterms:W3CDTF">2024-06-07T09:56:05Z</dcterms:modified>
</cp:coreProperties>
</file>