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0" d="100"/>
          <a:sy n="70" d="100"/>
        </p:scale>
        <p:origin x="1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2022-04-19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2022-04-19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840" y="3356992"/>
            <a:ext cx="5652628" cy="277230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카브릴로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나파밸리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이상 오크 숙성 후 출하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매력적인 짙은 레드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검은 과실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과실이 조화를 이룬 복합적인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숙성의 바닐라 힌트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 가득 풍부한 질감과 바디 감에 조밀한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여운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선별된 최상의 포도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차별화된 최고의 가성비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나파밸리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데일리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0605" y="1664804"/>
            <a:ext cx="5700863" cy="15121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국내에 많은 인기를 누리고 있는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밸리의 가성비 와인 공급을 위하여 와인의 베이스가 되는 좋은 포도밭의 원료를 선별하기 위해 생산자들과 협력을 통해 탄생한 브랜드입니다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카브릴로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(Cabrillo)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1542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좋은 와인들이 생산되는 캘리포니아의 해안을 최초로 발견했던 포르투갈의 탐험가 후안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로드리게즈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카브릴로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(Juan Rodriquez Cabrillo)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기념하고 브랜드 이름으로 사용하고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나파밸리의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재 발견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카브릴로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그림 3" descr="알코올, 음식, 음료, 병이(가) 표시된 사진&#10;&#10;자동 생성된 설명">
            <a:extLst>
              <a:ext uri="{FF2B5EF4-FFF2-40B4-BE49-F238E27FC236}">
                <a16:creationId xmlns:a16="http://schemas.microsoft.com/office/drawing/2014/main" id="{4A143D3D-210E-4F89-8146-01B5447EF8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6" t="5833" r="30307" b="8001"/>
          <a:stretch/>
        </p:blipFill>
        <p:spPr>
          <a:xfrm>
            <a:off x="863588" y="1023992"/>
            <a:ext cx="1476165" cy="49976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155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74</cp:revision>
  <dcterms:created xsi:type="dcterms:W3CDTF">2020-04-23T09:45:11Z</dcterms:created>
  <dcterms:modified xsi:type="dcterms:W3CDTF">2022-04-19T09:23:44Z</dcterms:modified>
</cp:coreProperties>
</file>