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1" d="100"/>
          <a:sy n="61" d="100"/>
        </p:scale>
        <p:origin x="67" y="34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2024-04-02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2024-04-02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268316"/>
            <a:ext cx="5688632" cy="221291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피에트라그란데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2021 (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Pietragrande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Trentino Bianco DOC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샤도네이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80%,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인크로치오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만조니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및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피노블랑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20%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최소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숙성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화려한 노란 빛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신선한 과실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꽃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배 및 허브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입 안에 퍼지는 감귤 등 과일과 미네랄의 여운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섬세한 스타일의 매력적인 이탈리아 화이트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802077"/>
            <a:ext cx="5700863" cy="93929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James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Suckling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90pts (2017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빈티지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페라리</a:t>
            </a: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, 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그 명성 그대로               명품 스틸 와인 컬렉션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76">
            <a:extLst>
              <a:ext uri="{FF2B5EF4-FFF2-40B4-BE49-F238E27FC236}">
                <a16:creationId xmlns:a16="http://schemas.microsoft.com/office/drawing/2014/main" id="{AFE403E4-E55E-491C-8B81-62FE76D33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872717"/>
            <a:ext cx="5700863" cy="230425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No. 1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스푸만테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페라리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세대에 걸쳐 이룩한 성공과 축적한 노하우와 기술로 선보이는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열정적인 명품 와인 컬렉션들로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토스카니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지역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포데르노보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트렌티노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지역 마르곤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움브리아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카스텔부오노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개의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와이너리에서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각 지역을 대표할 만한 와인을 생산하기 시작한다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*TENUTA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MARGON(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마르곤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트렌토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루넬리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가문이 이름 붙인 포토 밭의 포도로 와인을 생산하며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일교차가 큰 기후로 보다 이상적인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와인의 향을 구현할 수 있는 최고의 조건을 제공한다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프랑스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부르고뉴에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비교할 만한 매력적인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화이트 및 섬세한 레드 와인의 산지로 인정받고 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6" name="Picture 9">
            <a:extLst>
              <a:ext uri="{FF2B5EF4-FFF2-40B4-BE49-F238E27FC236}">
                <a16:creationId xmlns:a16="http://schemas.microsoft.com/office/drawing/2014/main" id="{51BB1FCD-781A-447E-870B-335C78F5E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465" y="179864"/>
            <a:ext cx="1215907" cy="6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그림 4" descr="그리기, 표지판이(가) 표시된 사진&#10;&#10;자동 생성된 설명">
            <a:extLst>
              <a:ext uri="{FF2B5EF4-FFF2-40B4-BE49-F238E27FC236}">
                <a16:creationId xmlns:a16="http://schemas.microsoft.com/office/drawing/2014/main" id="{08027E26-33EA-40B0-9A28-169142914E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432" y="260648"/>
            <a:ext cx="910353" cy="1213804"/>
          </a:xfrm>
          <a:prstGeom prst="rect">
            <a:avLst/>
          </a:prstGeom>
        </p:spPr>
      </p:pic>
      <p:pic>
        <p:nvPicPr>
          <p:cNvPr id="12" name="그림 1">
            <a:extLst>
              <a:ext uri="{FF2B5EF4-FFF2-40B4-BE49-F238E27FC236}">
                <a16:creationId xmlns:a16="http://schemas.microsoft.com/office/drawing/2014/main" id="{FD14FA66-B29D-4943-B877-0A1848DF29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991" y="1299049"/>
            <a:ext cx="1259233" cy="4722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</TotalTime>
  <Words>194</Words>
  <Application>Microsoft Office PowerPoint</Application>
  <PresentationFormat>화면 슬라이드 쇼(4:3)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56</cp:revision>
  <dcterms:created xsi:type="dcterms:W3CDTF">2020-04-23T09:45:11Z</dcterms:created>
  <dcterms:modified xsi:type="dcterms:W3CDTF">2024-04-02T07:25:13Z</dcterms:modified>
</cp:coreProperties>
</file>