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68" d="100"/>
          <a:sy n="68" d="100"/>
        </p:scale>
        <p:origin x="667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2023-05-15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2023-05-15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587" y="3196308"/>
            <a:ext cx="5688632" cy="221291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테우토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2017 (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Teuto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Tuscany IGT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산지오베제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65%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멜롯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30%,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5% 18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오크 숙성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6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병 숙성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짙은 루비 레드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검은 색 체리 계열 과실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베리 류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커피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자두 등의 복합적인 향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좋은 균형 감의 우아한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탄닌과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희미하게 느껴지는 매운 느낌 그리고 이어지는 긴 여운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페라리에서 선보이는 이탈리아 유명산지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토스카나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지역 명품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셀렉션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23" name="Rectangle 176">
            <a:extLst>
              <a:ext uri="{FF2B5EF4-FFF2-40B4-BE49-F238E27FC236}">
                <a16:creationId xmlns:a16="http://schemas.microsoft.com/office/drawing/2014/main" id="{9C1DA64D-8F9D-4813-9A5A-27401DC2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356" y="5802077"/>
            <a:ext cx="5700863" cy="93929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James Suckling 92pts, Vinous 93pts, Robert Parker 90pts (2016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빈티지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                                                          2014 ASEM official Red Wine for 56 Summits (56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개국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아셈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정상 회의 공식 만찬 주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페라리</a:t>
            </a:r>
            <a:r>
              <a:rPr lang="en-US" altLang="ko-KR" sz="1200" b="1" i="0" cap="all" dirty="0">
                <a:effectLst/>
                <a:latin typeface="+mj-lt"/>
                <a:ea typeface="+mj-ea"/>
                <a:cs typeface="+mj-cs"/>
              </a:rPr>
              <a:t>, 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그 명성 그대로               명품 스틸 와인 컬렉션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15" name="Rectangle 176">
            <a:extLst>
              <a:ext uri="{FF2B5EF4-FFF2-40B4-BE49-F238E27FC236}">
                <a16:creationId xmlns:a16="http://schemas.microsoft.com/office/drawing/2014/main" id="{AFE403E4-E55E-491C-8B81-62FE76D33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872717"/>
            <a:ext cx="5700863" cy="230425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이탈리아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No. 1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스푸만테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페라리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3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세대에 걸쳐 이룩한 성공과 축적한 노하우와 기술로 선보이는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열정적인 명품 와인 컬렉션들로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토스카니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지역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포데르노보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트렌티노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지역 마르곤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움브리아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카스텔부오노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개의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와이너리에서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각 지역을 대표할 만한 와인을 생산하기 시작한다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*TENUTA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PODERNOVO(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포데르노보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토스카나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토스카나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해안의 인근 지역에 위치한 고품질 와인 산지인 콜린 피산 지역에 위치한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와이너리로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모래와 화석 퇴적물이 풍부한 이상적인 토양조건을 보유하고 있으며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우아한 탄닌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균형 잡힌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과실 및 강렬한 마무리를 보여주는 와인들을 생산한다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16" name="Picture 9">
            <a:extLst>
              <a:ext uri="{FF2B5EF4-FFF2-40B4-BE49-F238E27FC236}">
                <a16:creationId xmlns:a16="http://schemas.microsoft.com/office/drawing/2014/main" id="{51BB1FCD-781A-447E-870B-335C78F5E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465" y="179864"/>
            <a:ext cx="1215907" cy="640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그림 2" descr="하얀색이(가) 표시된 사진&#10;&#10;자동 생성된 설명">
            <a:extLst>
              <a:ext uri="{FF2B5EF4-FFF2-40B4-BE49-F238E27FC236}">
                <a16:creationId xmlns:a16="http://schemas.microsoft.com/office/drawing/2014/main" id="{76C39568-3C03-478A-84C6-BE77921ED4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79864"/>
            <a:ext cx="932500" cy="1243332"/>
          </a:xfrm>
          <a:prstGeom prst="rect">
            <a:avLst/>
          </a:prstGeom>
        </p:spPr>
      </p:pic>
      <p:pic>
        <p:nvPicPr>
          <p:cNvPr id="4" name="그림 3" descr="컵, 알코올, 음료, 음식이(가) 표시된 사진&#10;&#10;자동 생성된 설명">
            <a:extLst>
              <a:ext uri="{FF2B5EF4-FFF2-40B4-BE49-F238E27FC236}">
                <a16:creationId xmlns:a16="http://schemas.microsoft.com/office/drawing/2014/main" id="{3DFAAC6E-7E9D-42D8-8E6B-A78CB18E533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4" y="1418099"/>
            <a:ext cx="1221999" cy="452592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459</TotalTime>
  <Words>228</Words>
  <Application>Microsoft Office PowerPoint</Application>
  <PresentationFormat>화면 슬라이드 쇼(4:3)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정 용재</cp:lastModifiedBy>
  <cp:revision>57</cp:revision>
  <dcterms:created xsi:type="dcterms:W3CDTF">2020-04-23T09:45:11Z</dcterms:created>
  <dcterms:modified xsi:type="dcterms:W3CDTF">2023-05-15T07:39:06Z</dcterms:modified>
</cp:coreProperties>
</file>