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3" d="100"/>
          <a:sy n="73" d="100"/>
        </p:scale>
        <p:origin x="20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2024-12-26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2024-12-26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232312"/>
            <a:ext cx="5652628" cy="2428936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지구랏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몬테팔코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 (Ziggurat Montefalco Rosso)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Umbria DOC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산지오베제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70%,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사그란티노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멜롯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7%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6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병 숙성 후 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밝은 루비 컬러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우아하고 복합적인 체리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정향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약간의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발사믹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느낌의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좋은 밸런스에 입 안을 가득 채우는 파워 풀 한 느낌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보다 숙성 가능한 잠재력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보르도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그랑크뤼와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견줄만한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움브리아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숨은 보석같은 와인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사그란티노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카라파체의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세컨라벨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7"/>
            <a:ext cx="5700863" cy="230425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No. 1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페라리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세대에 걸쳐 이룩한 성공과 축적한 노하우와 기술로 선보이는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열정적인 명품 와인 컬렉션들로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토스카니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지역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포데르노보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트렌티노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지역 마르곤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움브리아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카스텔부오노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와이너리에서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각 지역을 대표할 만한 와인을 생산하기 시작한다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*CASTEL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BUONO(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카스텔부오노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움브리아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힘이 넘치는 맛과 깊이를 자랑하는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그랑크뤼와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견줄 만한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사그란티노을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품종 기반으로 하며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 유명 건축가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아르날도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뽀모도로가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디자인한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카라파체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셀라는 자연과 예술이 조화를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이룬 모두가 기억할 만한 건축물로 자리 잡았다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02077"/>
            <a:ext cx="5700863" cy="93929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Wine Spectator 90, James Suckling 92, Wine Enthusiast 93 Best Buy                                                                                                                                  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페라리</a:t>
            </a: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, 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그 명성 그대로                  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명품 스틸 와인 컬렉션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AFCE314-82FE-4453-B64E-AE96F7086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465" y="179864"/>
            <a:ext cx="1215907" cy="6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5">
            <a:extLst>
              <a:ext uri="{FF2B5EF4-FFF2-40B4-BE49-F238E27FC236}">
                <a16:creationId xmlns:a16="http://schemas.microsoft.com/office/drawing/2014/main" id="{46D9E568-BB4C-4E94-9B5F-969EA951AD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262" y="430880"/>
            <a:ext cx="1497013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5">
            <a:extLst>
              <a:ext uri="{FF2B5EF4-FFF2-40B4-BE49-F238E27FC236}">
                <a16:creationId xmlns:a16="http://schemas.microsoft.com/office/drawing/2014/main" id="{B7EC1330-69B2-4D73-96F6-D0C26CD4E6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75"/>
          <a:stretch/>
        </p:blipFill>
        <p:spPr bwMode="auto">
          <a:xfrm>
            <a:off x="832305" y="1435329"/>
            <a:ext cx="1503168" cy="45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</TotalTime>
  <Words>216</Words>
  <Application>Microsoft Office PowerPoint</Application>
  <PresentationFormat>화면 슬라이드 쇼(4:3)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49</cp:revision>
  <dcterms:created xsi:type="dcterms:W3CDTF">2020-04-23T09:45:11Z</dcterms:created>
  <dcterms:modified xsi:type="dcterms:W3CDTF">2024-12-26T05:49:48Z</dcterms:modified>
</cp:coreProperties>
</file>