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5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232312"/>
            <a:ext cx="5652628" cy="24289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몬테팔코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2016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(Carapace Montefalco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Sagrantino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Umbria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장미 꽃에 매력적인고 강렬한 체리의 향 그리고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블루베리의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감초와 초콜릿 느낌에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크리미하면서도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파워 풀 한 맛과지속되는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섬세하면서도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탄닌으로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마무리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견줄만한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숨은 보석같은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풀바디의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*CASTEL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BUONO(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힘이 넘치는 맛과 깊이를 자랑하는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견줄 만한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품종 기반으로 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유명 건축가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아르날도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뽀모도로가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디자인한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셀라는 자연과 예술이 조화를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이룬 모두가 기억할 만한 건축물로 자리 잡았다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93pts, James Suckling 92pts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  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CE314-82FE-4453-B64E-AE96F7086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46D9E568-BB4C-4E94-9B5F-969EA951A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62" y="430880"/>
            <a:ext cx="149701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ED2573-7D1C-423D-A54E-41C35EE3EA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0"/>
          <a:stretch/>
        </p:blipFill>
        <p:spPr bwMode="auto">
          <a:xfrm>
            <a:off x="893263" y="1369772"/>
            <a:ext cx="1497012" cy="463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197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53</cp:revision>
  <dcterms:created xsi:type="dcterms:W3CDTF">2020-04-23T09:45:11Z</dcterms:created>
  <dcterms:modified xsi:type="dcterms:W3CDTF">2023-02-24T03:21:03Z</dcterms:modified>
</cp:coreProperties>
</file>