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13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2024-12-26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84340"/>
            <a:ext cx="5652628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지울리오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페라리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2012 (Giulio Ferrari Riserva del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Fondatore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TRENTO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최소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이스트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매혹적인 모습의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Bottle,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지속적이고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섬세한  버블과 금빛을 띈 담황색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살구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파인애플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갓 구운 사과 파이 및 계피 등 복합적인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풍부한 과일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섬세한 거품에 신선한 산도에 우아하고 뛰어난 마무리가 인상적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설립자의 이름을 사용한 헌정와인으로 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장기 숙성의 아이콘 레이블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폰다토레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6"/>
            <a:ext cx="5700863" cy="25202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 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지울리오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품종으로 그의 이름을 딴 첫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1902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년으로 부터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백 주년이 넘었다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 동안 긴 역사 만큼이나 많은 사람들의 사랑을 받아왔으며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한 세기를 풍미한  페라리의 역사는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 손에서 시작되어 반 세기 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에게로 이어진다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훌륭한 와인을 만들었다면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그 와인을 유명하게 만들었으며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이탈리아의 가정에서 중요한 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 결승전에서 세번 째 우승을 달성했을 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역사적인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정상 회담 테이블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영국 여왕이 방문 했을 때 뿐만 아니라 수 많은 정치인들과 유명 인사들이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월드컵을 포함한 스포츠 및 유명 행사 등 최고의 자리에 항상 기념 주로 사용되고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스타일과 철학이 깊이 스며들어  있는  명실상부한 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697253"/>
            <a:ext cx="5700863" cy="5730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Decanter 96 pts, James Suckling 96, Wine Spectator 94 pts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샴페인 그 이상의 가치                 이탈리아의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No.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1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스푸만테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35">
            <a:extLst>
              <a:ext uri="{FF2B5EF4-FFF2-40B4-BE49-F238E27FC236}">
                <a16:creationId xmlns:a16="http://schemas.microsoft.com/office/drawing/2014/main" id="{E0593119-2EFD-47CA-A17B-50B454237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648721" y="2721077"/>
            <a:ext cx="4572660" cy="1855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그림 1" descr="블랙, 어둠이(가) 표시된 사진&#10;&#10;자동 생성된 설명">
            <a:extLst>
              <a:ext uri="{FF2B5EF4-FFF2-40B4-BE49-F238E27FC236}">
                <a16:creationId xmlns:a16="http://schemas.microsoft.com/office/drawing/2014/main" id="{65F027C9-04E1-8519-6AD4-465590E1FD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40964" r="17824" b="40951"/>
          <a:stretch/>
        </p:blipFill>
        <p:spPr>
          <a:xfrm>
            <a:off x="647658" y="752679"/>
            <a:ext cx="1979901" cy="5358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256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63</cp:revision>
  <dcterms:created xsi:type="dcterms:W3CDTF">2020-04-23T09:45:11Z</dcterms:created>
  <dcterms:modified xsi:type="dcterms:W3CDTF">2024-12-26T05:14:46Z</dcterms:modified>
</cp:coreProperties>
</file>