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70" d="100"/>
          <a:sy n="70" d="100"/>
        </p:scale>
        <p:origin x="13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2021-05-28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65004"/>
            <a:ext cx="5652628" cy="2147617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Malbec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Gran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Reserva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2018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COLCHAGUA Gran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Reserva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말벡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레드 바이올렛 컬러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바닐라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담배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라스베리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다크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초콜릿 아로마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질감에 좋은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볼륨감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부드럽게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잘 익은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이어지는 긴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여운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</a:t>
            </a:r>
            <a:r>
              <a:rPr lang="ko-KR" altLang="en-US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프리미엄 구성으로 탁월한 선택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1029355"/>
            <a:ext cx="5700863" cy="23762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포도밭에서 생산되는 한잔의 감동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Luis Felipe Edwards (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루이스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펠리페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에드워즈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약칭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LFE)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칠레 고 품질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콜차구아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밸리에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1976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1980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년에 걸쳐 포도밭 매입을 시작으로 세계 최고의 와인을 생산하고자 설비와 혁신에 투자하고 있으며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마울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및 레이다 밸리에 최고의 포도 밭을 확보 칠레 최고의 브랜드 라인업을 갖추게 되었습니다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다수 수상내역 보유와 함께 전 세계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개국 이상으로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300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만 케이스 이상 수출을 통해 수출 규모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 자랑하고 있습니다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LFE Gran Reserve </a:t>
            </a: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 err="1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그란리저브</a:t>
            </a:r>
            <a:r>
              <a:rPr lang="ko-KR" altLang="en-US" sz="1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LFE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그란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리저브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와인들은 좋은 품질의 포도들만 선별하여 각 품종의 캐릭터들을 잘 구현하고 있으며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레드는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개월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화이트는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8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개월 이하 오크 숙성을 거치는 프리미엄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셀렉션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입니다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</a:t>
            </a:r>
            <a:endParaRPr lang="en-US" altLang="ko-KR" sz="10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5697252"/>
            <a:ext cx="5700863" cy="10173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Guia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Cata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La Cav 2020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91                                                                                                          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2018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Mejor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Vina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/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Catador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Wine </a:t>
            </a:r>
            <a:r>
              <a:rPr lang="en-US" altLang="ko-KR" sz="1000" b="1" dirty="0" smtClean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Awards                                                                      </a:t>
            </a:r>
            <a:r>
              <a:rPr lang="en-US" altLang="ko-KR" sz="1000" b="1" dirty="0" smtClean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                         2017 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Best of Nation, Chile category / San Francisco international Wine competition             2016 New World producer of the year / Sommelier Wine Awards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 smtClean="0">
                <a:effectLst/>
                <a:latin typeface="+mj-lt"/>
                <a:ea typeface="+mj-ea"/>
                <a:cs typeface="+mj-cs"/>
              </a:rPr>
              <a:t>칠레 대자연의 숨결                      </a:t>
            </a:r>
            <a:r>
              <a:rPr lang="en-US" altLang="ko-KR" sz="1200" b="1" i="0" cap="all" dirty="0" smtClean="0">
                <a:effectLst/>
                <a:latin typeface="+mj-lt"/>
                <a:ea typeface="+mj-ea"/>
                <a:cs typeface="+mj-cs"/>
              </a:rPr>
              <a:t>CHILE PRESTIGE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165" descr="E:\marketing\에프엘자료\로고\lfe로고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04" y="499745"/>
            <a:ext cx="1516936" cy="74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931" y="27764"/>
            <a:ext cx="2170113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C:\Users\Jungyongjae\Desktop\FAMILY-SELECTION-Malbe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1412776"/>
            <a:ext cx="1831388" cy="47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65004"/>
            <a:ext cx="5652628" cy="2147617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 Malbec Gran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Reserva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2018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COLCHAGUA Gran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Reserva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말벡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루비 레드 바이올렛 컬러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바닐라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담배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라스베리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다크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초콜릿 힌트의 아로마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느낌의 좋은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볼륨감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잘 익은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</a:t>
            </a:r>
            <a:r>
              <a:rPr lang="ko-KR" altLang="en-US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프리미엄 구성으로 탁월한 선택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1029355"/>
            <a:ext cx="5700863" cy="23762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포도밭에서 생산되는 한잔의 감동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Luis Felipe Edwards (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루이스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펠리페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에드워즈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약칭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LFE)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칠레 고 품질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콜차구아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밸리에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1976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1980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년에 걸쳐 포도밭 매입을 시작으로 세계 최고의 와인을 생산하고자 설비와 혁신에 투자하고 있으며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마울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및 레이다 밸리에 최고의 포도 밭을 확보 칠레 최고의 브랜드 라인업을 갖추게 되었습니다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다수 수상내역 보유와 함께 전 세계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개국 이상으로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300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만 케이스 이상 수출을 통해 수출 규모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 자랑하고 있습니다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LFE Gran Reserve </a:t>
            </a: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 err="1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그란리저브</a:t>
            </a:r>
            <a:r>
              <a:rPr lang="ko-KR" altLang="en-US" sz="1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LFE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그란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리저브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와인들은 좋은 품질의 포도들만 선별하여 각 품종의 캐릭터들을 잘 구현하고 있으며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레드는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개월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화이트는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8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개월 이하 오크 숙성을 거치는 프리미엄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셀렉션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입니다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</a:t>
            </a:r>
            <a:endParaRPr lang="en-US" altLang="ko-KR" sz="10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5697252"/>
            <a:ext cx="5700863" cy="10173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2018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Mejor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Vina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/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Catador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Wine </a:t>
            </a:r>
            <a:r>
              <a:rPr lang="en-US" altLang="ko-KR" sz="1000" b="1" dirty="0" smtClean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Awards                                                                                             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2017 Best of Nation, Chile category / San Francisco international Wine competition             2016 New World producer of the year / Sommelier Wine Awards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 smtClean="0">
                <a:effectLst/>
                <a:latin typeface="+mj-lt"/>
                <a:ea typeface="+mj-ea"/>
                <a:cs typeface="+mj-cs"/>
              </a:rPr>
              <a:t>칠레 대자연의 숨결                      </a:t>
            </a:r>
            <a:r>
              <a:rPr lang="en-US" altLang="ko-KR" sz="1200" b="1" i="0" cap="all" dirty="0" smtClean="0">
                <a:effectLst/>
                <a:latin typeface="+mj-lt"/>
                <a:ea typeface="+mj-ea"/>
                <a:cs typeface="+mj-cs"/>
              </a:rPr>
              <a:t>CHILE PRESTIGE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165" descr="E:\marketing\에프엘자료\로고\lfe로고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04" y="499745"/>
            <a:ext cx="1516936" cy="74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931" y="27764"/>
            <a:ext cx="2170113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C:\Users\Jungyongjae\Desktop\FAMILY-SELECTION-Malbe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8" y="1365235"/>
            <a:ext cx="1789944" cy="465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716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473</Words>
  <Application>Microsoft Office PowerPoint</Application>
  <PresentationFormat>화면 슬라이드 쇼(4:3)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HY강B</vt:lpstr>
      <vt:lpstr>굴림</vt:lpstr>
      <vt:lpstr>맑은 고딕</vt:lpstr>
      <vt:lpstr>Arial</vt:lpstr>
      <vt:lpstr>Arial Black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71</cp:revision>
  <dcterms:created xsi:type="dcterms:W3CDTF">2020-04-23T09:45:11Z</dcterms:created>
  <dcterms:modified xsi:type="dcterms:W3CDTF">2021-05-28T07:02:16Z</dcterms:modified>
</cp:coreProperties>
</file>