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13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14761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Malbec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Gran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COLCHAGUA Gran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 바이올렛 컬러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바닐라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초콜릿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질감에 좋은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볼륨감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부드럽게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이어지는 긴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여운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구성으로 탁월한 선택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29355"/>
            <a:ext cx="5700863" cy="23762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Gran Reserve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 err="1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그란리저브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그란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와인들은 좋은 품질의 포도들만 선별하여 각 품종의 캐릭터들을 잘 구현하고 있으며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레드는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개월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화이트는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8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개월 이하 오크 숙성을 거치는 프리미엄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셀렉션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입니다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5697252"/>
            <a:ext cx="5700863" cy="1017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Guia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Cata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La Cav 2020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91                                                                                                         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Vina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</a:t>
            </a:r>
            <a:r>
              <a:rPr lang="en-US" altLang="ko-KR" sz="1000" b="1" dirty="0" smtClean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Awards                                                                      </a:t>
            </a:r>
            <a:r>
              <a:rPr lang="en-US" altLang="ko-KR" sz="1000" b="1" dirty="0" smtClean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                         2017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Best of Nation, Chile category / San Francisco international Wine competition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smtClean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 smtClean="0">
                <a:effectLst/>
                <a:latin typeface="+mj-lt"/>
                <a:ea typeface="+mj-ea"/>
                <a:cs typeface="+mj-cs"/>
              </a:rPr>
              <a:t>CHILE PRESTIGE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Jungyongjae\Desktop\FAMILY-SELECTION-Malbe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412776"/>
            <a:ext cx="1831388" cy="47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14761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 Malbec Gran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COLCHAGUA Gran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 바이올렛 컬러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바닐라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초콜릿 힌트의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느낌의 좋은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볼륨감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잘 익은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구성으로 탁월한 선택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29355"/>
            <a:ext cx="5700863" cy="23762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Gran Reserve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 err="1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그란리저브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그란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와인들은 좋은 품질의 포도들만 선별하여 각 품종의 캐릭터들을 잘 구현하고 있으며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레드는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개월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화이트는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8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개월 이하 오크 숙성을 거치는 프리미엄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셀렉션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입니다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5697252"/>
            <a:ext cx="5700863" cy="1017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Vina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</a:t>
            </a:r>
            <a:r>
              <a:rPr lang="en-US" altLang="ko-KR" sz="1000" b="1" dirty="0" smtClean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Awards                                                                                            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2017 Best of Nation, Chile category / San Francisco international Wine competition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smtClean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 smtClean="0">
                <a:effectLst/>
                <a:latin typeface="+mj-lt"/>
                <a:ea typeface="+mj-ea"/>
                <a:cs typeface="+mj-cs"/>
              </a:rPr>
              <a:t>CHILE PRESTIGE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Jungyongjae\Desktop\FAMILY-SELECTION-Malbe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38" y="1365235"/>
            <a:ext cx="1789944" cy="465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716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473</Words>
  <Application>Microsoft Office PowerPoint</Application>
  <PresentationFormat>화면 슬라이드 쇼(4:3)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HY강B</vt:lpstr>
      <vt:lpstr>굴림</vt:lpstr>
      <vt:lpstr>맑은 고딕</vt:lpstr>
      <vt:lpstr>Arial</vt:lpstr>
      <vt:lpstr>Arial Black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71</cp:revision>
  <dcterms:created xsi:type="dcterms:W3CDTF">2020-04-23T09:45:11Z</dcterms:created>
  <dcterms:modified xsi:type="dcterms:W3CDTF">2021-05-28T07:02:16Z</dcterms:modified>
</cp:coreProperties>
</file>