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30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18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2021-05-28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3290755"/>
            <a:ext cx="5652628" cy="257648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스미스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데브르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2016 /  500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케이스 생산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한정수입 상품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(Smith Devereux Cabernet Sauvignon)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Napa Valley, St Helena AVA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Cabernet Sauvignon 100%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진한 붉은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커런트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코코아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바닐라 향의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밸리의 특징적인 파워 풀 함과 좋은 구조감에 인상적인 우아함과 섬세함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거친 후 출하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50%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새 프렌치 오크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애호가들의 꿈을 담은 진정한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나파의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컬트와인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764704"/>
            <a:ext cx="5700863" cy="24054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스미스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데브르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(Smith Devereux)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의 시작은 음악과 와인으로 시작되었습니다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와인을 사랑했던 여행 및 와인 작가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이안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데브르와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음악에 변화를 추구했던 음악계의 스티브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스미스 두 사람이 우연히 만나 공통의 관심사이자 보다 나은 미래를 열망했던 음악과 와인에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대한 이야기를 나눈 후 평생의 우정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설립을 준비하게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이어 음악과 와인에 대한 배경을 곁들여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밸리 최고의 포도를 재배하는 존과 함께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세계 최고의 와인을 합리적인 가격으로 만들어보겠다는 꿈을 실현해 가고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컬트와인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–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생산량은 소량이지만 품질이 뛰어난 와인을 지칭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보르도처럼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쇼비뇽을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주 품종으로 사용하며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부티크 와인으로 불리기도 한다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최근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나파밸리의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최상급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와인들을 뜻한다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스미스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데브르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음악과 와인의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블렌딩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5987878"/>
            <a:ext cx="5648816" cy="6814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Sunset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Gold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Medal, with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pts                                                           2020 East Meets West Wine Challenge Gold Medal, with 94 pts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2D690D-4463-440F-8284-E46B91CC4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96" y="480046"/>
            <a:ext cx="14192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 descr="알코올, 음료, 음식, 병이(가) 표시된 사진&#10;&#10;자동 생성된 설명">
            <a:extLst>
              <a:ext uri="{FF2B5EF4-FFF2-40B4-BE49-F238E27FC236}">
                <a16:creationId xmlns:a16="http://schemas.microsoft.com/office/drawing/2014/main" id="{D2D9795E-B0D2-4388-AC15-8C100E6D2A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" b="4386"/>
          <a:stretch/>
        </p:blipFill>
        <p:spPr>
          <a:xfrm>
            <a:off x="927996" y="1268760"/>
            <a:ext cx="1398316" cy="47707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240</Words>
  <Application>Microsoft Office PowerPoint</Application>
  <PresentationFormat>화면 슬라이드 쇼(4:3)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에프엘</cp:lastModifiedBy>
  <cp:revision>112</cp:revision>
  <dcterms:created xsi:type="dcterms:W3CDTF">2020-04-23T09:45:11Z</dcterms:created>
  <dcterms:modified xsi:type="dcterms:W3CDTF">2021-05-28T04:47:18Z</dcterms:modified>
</cp:coreProperties>
</file>