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24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2020-05-04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NV(Ferrari Rose NV)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 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20~24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지속적인 훌륭한 버블과 구리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오래된 장미 빛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야생 딸기와 건포도 세련된 느낌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상쾌한 꽃 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감미로운 감촉의 신선한 과일 맛과 갓 구운 빵의 매력적인 풍미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가문 결혼식을 위해 탄생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결혼식 등 다양한 기념일을 축하하기 위한 최고의 선택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7926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92pts, Wine Enthusiast 90pts, Wine Spectator 90pts                                           2018 Great Wines of Italy 93pts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" name="그림 13" descr="음식, 테이블이(가) 표시된 사진&#10;&#10;자동 생성된 설명">
            <a:extLst>
              <a:ext uri="{FF2B5EF4-FFF2-40B4-BE49-F238E27FC236}">
                <a16:creationId xmlns:a16="http://schemas.microsoft.com/office/drawing/2014/main" id="{DCF46369-A9C5-4C52-B11A-9C9075D6F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87" y="462312"/>
            <a:ext cx="1416447" cy="838536"/>
          </a:xfrm>
          <a:prstGeom prst="rect">
            <a:avLst/>
          </a:prstGeom>
        </p:spPr>
      </p:pic>
      <p:pic>
        <p:nvPicPr>
          <p:cNvPr id="10" name="Picture 233" descr="Rosé">
            <a:extLst>
              <a:ext uri="{FF2B5EF4-FFF2-40B4-BE49-F238E27FC236}">
                <a16:creationId xmlns:a16="http://schemas.microsoft.com/office/drawing/2014/main" id="{5F4B927B-39D8-4B13-A8F6-A7D04BA67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98" y="1319503"/>
            <a:ext cx="1601424" cy="47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254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41</cp:revision>
  <dcterms:created xsi:type="dcterms:W3CDTF">2020-04-23T09:45:11Z</dcterms:created>
  <dcterms:modified xsi:type="dcterms:W3CDTF">2020-05-04T01:55:01Z</dcterms:modified>
</cp:coreProperties>
</file>