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>
        <p:scale>
          <a:sx n="90" d="100"/>
          <a:sy n="90" d="100"/>
        </p:scale>
        <p:origin x="-1254" y="-9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2020-05-04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587" y="3484340"/>
            <a:ext cx="5652628" cy="221291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페라리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브뤼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NV(Ferrari Brut NV)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TRENTO DOC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샤도네이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최소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20~24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이스트 숙성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지속적인 버블과 생동감 있고 밝은 연두색을 띈 노란 컬러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신선하면서도 깊고 섬세한 향과 무르익은 사과에 야생화 아로마의 향연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입 안을 감도는 잘 익은 과일과 갓 구운 빵의 매력적인 풍미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이탈리아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No. 1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스푸만테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페라리 대표상품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다양한 행사와 기념 주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872716"/>
            <a:ext cx="5700863" cy="252027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Giulio Ferrari (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지울리오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페라리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설립자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샤도네이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품종으로 그의 이름을 딴 첫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스푸만테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와인을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생산한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1902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년으로 부터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백 주년이 넘었다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그 동안 긴 역사 만큼이나 많은 사람들의 사랑을 받아왔으며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한 세기를 풍미한  페라리의 역사는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Giulio Ferrari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의 손에서 시작되어 반 세기 후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Bruno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Lunelli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에게로 이어진다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Giulio Ferrari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훌륭한 와인을 만들었다면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Bruno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Lunelli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는 그 와인을 유명하게 만들었으며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이탈리아의 가정에서 중요한 날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월드컵 결승전에서 세번 째 우승을 달성했을 때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역사적인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정상 회담 테이블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영국 여왕이 방문 했을 때 뿐만 아니라 수 많은 정치인들과 유명 인사들이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월드컵을 포함한 스포츠 및 유명 행사 등 최고의 자리에 항상 기념 주로 사용되고 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페라리 스타일과 철학이 깊이 스며들어  있는  명실상부한 이탈리아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No.1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스푸만테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23" name="Rectangle 176">
            <a:extLst>
              <a:ext uri="{FF2B5EF4-FFF2-40B4-BE49-F238E27FC236}">
                <a16:creationId xmlns:a16="http://schemas.microsoft.com/office/drawing/2014/main" id="{9C1DA64D-8F9D-4813-9A5A-27401DC2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356" y="5802077"/>
            <a:ext cx="5700863" cy="93929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Wine Enthusiast 90pts, </a:t>
            </a:r>
            <a:r>
              <a:rPr lang="en-US" altLang="ko-KR" sz="1000" b="1" dirty="0">
                <a:latin typeface="Arial" panose="020B0604020202020204" pitchFamily="34" charset="0"/>
                <a:cs typeface="Arial" panose="020B0604020202020204" pitchFamily="34" charset="0"/>
              </a:rPr>
              <a:t>Wine Spectator 90pts ,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James Suckling 90pts                                                     2019 Champagne &amp; Sparkling Wine World Championships Gold                                               Official wine of the 2020 “Michelin Guide Star Revelation” for the Nordic Countries</a:t>
            </a:r>
          </a:p>
        </p:txBody>
      </p:sp>
      <p:pic>
        <p:nvPicPr>
          <p:cNvPr id="9" name="Picture 15">
            <a:extLst>
              <a:ext uri="{FF2B5EF4-FFF2-40B4-BE49-F238E27FC236}">
                <a16:creationId xmlns:a16="http://schemas.microsoft.com/office/drawing/2014/main" id="{003A18FD-B9BF-4F62-B69F-C2B45F39B3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638" y="1383691"/>
            <a:ext cx="1379943" cy="4557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페라리</a:t>
            </a:r>
            <a:r>
              <a:rPr lang="en-US" altLang="ko-KR" sz="1200" b="1" i="0" cap="all" dirty="0">
                <a:effectLst/>
                <a:latin typeface="+mj-lt"/>
                <a:ea typeface="+mj-ea"/>
                <a:cs typeface="+mj-cs"/>
              </a:rPr>
              <a:t>, 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샴페인 그 이상의 가치                 이탈리아의 </a:t>
            </a:r>
            <a:r>
              <a:rPr lang="en-US" altLang="ko-KR" sz="1200" b="1" cap="all" dirty="0">
                <a:latin typeface="+mj-lt"/>
                <a:ea typeface="+mj-ea"/>
                <a:cs typeface="+mj-cs"/>
              </a:rPr>
              <a:t>No.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</a:t>
            </a:r>
            <a:r>
              <a:rPr lang="en-US" altLang="ko-KR" sz="1200" b="1" cap="all" dirty="0">
                <a:latin typeface="+mj-lt"/>
                <a:ea typeface="+mj-ea"/>
                <a:cs typeface="+mj-cs"/>
              </a:rPr>
              <a:t>1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스푸만테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14" name="그림 13" descr="음식, 테이블이(가) 표시된 사진&#10;&#10;자동 생성된 설명">
            <a:extLst>
              <a:ext uri="{FF2B5EF4-FFF2-40B4-BE49-F238E27FC236}">
                <a16:creationId xmlns:a16="http://schemas.microsoft.com/office/drawing/2014/main" id="{DCF46369-A9C5-4C52-B11A-9C9075D6F8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387" y="462312"/>
            <a:ext cx="1416447" cy="83853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</TotalTime>
  <Words>266</Words>
  <Application>Microsoft Office PowerPoint</Application>
  <PresentationFormat>화면 슬라이드 쇼(4:3)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jungyongjae</cp:lastModifiedBy>
  <cp:revision>39</cp:revision>
  <dcterms:created xsi:type="dcterms:W3CDTF">2020-04-23T09:45:11Z</dcterms:created>
  <dcterms:modified xsi:type="dcterms:W3CDTF">2020-05-04T01:48:39Z</dcterms:modified>
</cp:coreProperties>
</file>