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58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3573016"/>
            <a:ext cx="5652628" cy="28083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 Lodi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쁘띠시라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바닐라에 더해지는 오크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미묘한 매운 느낌에 더해지는 오크 힌트와 입 안에 부드럽게 퍼지는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질감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최대 산지인 이탈리아 장인 정신을 기반으로 한 캘리포니아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376772"/>
            <a:ext cx="5700863" cy="2016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안젤로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마지오는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캘리포니아 품질 좋은 와인 산지인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(Lodi)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이주하여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설립하여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세대를 거치면서 성장하고 진화하는 시장의 요구에 발맞추어 보다 좋은 품질과 스타일리쉬한 와인 생산에 노력을 기울이고 있으며 현대적인 설비 등을 접목하여 환상적인 하모니를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Blazon (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 선명하게 새기다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과시하다 등의 의미로 좋은 품질의 와인에 확신이 담겨있는 브랜드 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캘리포니아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로다이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브랜드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블라종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36" y="834259"/>
            <a:ext cx="1782263" cy="724988"/>
          </a:xfrm>
          <a:prstGeom prst="rect">
            <a:avLst/>
          </a:prstGeom>
        </p:spPr>
      </p:pic>
      <p:pic>
        <p:nvPicPr>
          <p:cNvPr id="5" name="그림 4" descr="음료, 알코올, 음식, 유리병이(가) 표시된 사진&#10;&#10;자동 생성된 설명">
            <a:extLst>
              <a:ext uri="{FF2B5EF4-FFF2-40B4-BE49-F238E27FC236}">
                <a16:creationId xmlns:a16="http://schemas.microsoft.com/office/drawing/2014/main" id="{CAA997DF-2F8A-0562-550C-B0DF3C032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8" y="908582"/>
            <a:ext cx="1609901" cy="49688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164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74</cp:revision>
  <dcterms:created xsi:type="dcterms:W3CDTF">2020-04-23T09:45:11Z</dcterms:created>
  <dcterms:modified xsi:type="dcterms:W3CDTF">2024-04-09T06:22:22Z</dcterms:modified>
</cp:coreProperties>
</file>