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6" d="100"/>
          <a:sy n="66" d="100"/>
        </p:scale>
        <p:origin x="278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2025-02-04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591" y="3248980"/>
            <a:ext cx="5652628" cy="2428937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일포지오네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몬탈치노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2021(Il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poggione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Rosso di Montalcino)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DOC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산지오베제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프렌치 오크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이후 병 입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선명한 루비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 베리 류 및 다양한 과실의 복합적인 향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좋은 구조감에 부드러운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입 안에서 오래 지속되는 여운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브루넬로의 명가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일포지오네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의 어린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브루넬로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RDM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라인업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이탈리아 불후의 명주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브루넬로의 거장 일포지오네 컬렉션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196" descr="일포지오네 로고">
            <a:extLst>
              <a:ext uri="{FF2B5EF4-FFF2-40B4-BE49-F238E27FC236}">
                <a16:creationId xmlns:a16="http://schemas.microsoft.com/office/drawing/2014/main" id="{D0B18B04-D739-4E6E-B2A2-00C579EFB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82" y="311081"/>
            <a:ext cx="1175854" cy="112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>
            <a:extLst>
              <a:ext uri="{FF2B5EF4-FFF2-40B4-BE49-F238E27FC236}">
                <a16:creationId xmlns:a16="http://schemas.microsoft.com/office/drawing/2014/main" id="{ACA2C35A-F153-4421-8E59-712AB4238F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73"/>
          <a:stretch/>
        </p:blipFill>
        <p:spPr bwMode="auto">
          <a:xfrm>
            <a:off x="1066294" y="1443282"/>
            <a:ext cx="1175854" cy="4615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2" y="873560"/>
            <a:ext cx="5700863" cy="252027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1980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설립 최고의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브루넬로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디 몬탈치노 생산자 중 하나로 와인을 책임지는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Fabrizio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Bindocci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는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140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헥타르의 포도밭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전체 부지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530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중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포도재배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50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올리브 나무 그리고  밭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삼림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가축 방목으로 사용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에서 단계 별 와인 생산의 과정을 발전시키며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땅의 경작에서부터     직접 손으로 포도를 수확해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병입에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이르기까지 자연을 아끼며 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결점이 없는 품질과 스타일의 와인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생산”이라는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철학과 함께 오늘날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투스카니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지역의 명망 있는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와이너리로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발전을 거듭해 나가고 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  <a:buNone/>
            </a:pP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*Rosso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Montalcino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로쏘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몬탈치노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ct val="50000"/>
              </a:spcBef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통상적으로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미만의 어린 포도나무의 수확한 산지오베제로 만들어지나 이미 좋은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구조감과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스타일을 보여주며 위대한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“Young Brunello“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라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불리운다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76">
            <a:extLst>
              <a:ext uri="{FF2B5EF4-FFF2-40B4-BE49-F238E27FC236}">
                <a16:creationId xmlns:a16="http://schemas.microsoft.com/office/drawing/2014/main" id="{1BF08AA3-1F73-6275-B859-01FB76313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41268"/>
            <a:ext cx="5700863" cy="75310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James Suckling 92, Wine &amp; Spirits 92, Wine Spectator 90,                                                         Robert Parker 90,  Jeb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Dunnuck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90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</TotalTime>
  <Words>232</Words>
  <Application>Microsoft Office PowerPoint</Application>
  <PresentationFormat>화면 슬라이드 쇼(4:3)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58</cp:revision>
  <dcterms:created xsi:type="dcterms:W3CDTF">2020-04-23T09:45:11Z</dcterms:created>
  <dcterms:modified xsi:type="dcterms:W3CDTF">2025-02-04T00:31:45Z</dcterms:modified>
</cp:coreProperties>
</file>