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89750" cy="100218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6600"/>
    <a:srgbClr val="480024"/>
    <a:srgbClr val="CC6600"/>
    <a:srgbClr val="222E2B"/>
    <a:srgbClr val="003300"/>
    <a:srgbClr val="0066CC"/>
    <a:srgbClr val="0000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30" autoAdjust="0"/>
    <p:restoredTop sz="94660" autoAdjust="0"/>
  </p:normalViewPr>
  <p:slideViewPr>
    <p:cSldViewPr>
      <p:cViewPr varScale="1">
        <p:scale>
          <a:sx n="75" d="100"/>
          <a:sy n="75" d="100"/>
        </p:scale>
        <p:origin x="43" y="1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60EDBE10-F41C-4352-B097-01E3CE530F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0D939CDE-2ED3-4B3A-AB4B-97C2CB55CE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525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A74937CA-3E17-4576-9E39-E66412565A72}" type="datetime1">
              <a:rPr lang="ko-KR" altLang="en-US" smtClean="0"/>
              <a:t>2023-03-31</a:t>
            </a:fld>
            <a:endParaRPr lang="en-US" altLang="ko-KR"/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AFB53F04-A823-4025-9AD3-43CFCDEC9F2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</a:p>
        </p:txBody>
      </p:sp>
      <p:sp>
        <p:nvSpPr>
          <p:cNvPr id="4101" name="Rectangle 1029">
            <a:extLst>
              <a:ext uri="{FF2B5EF4-FFF2-40B4-BE49-F238E27FC236}">
                <a16:creationId xmlns:a16="http://schemas.microsoft.com/office/drawing/2014/main" id="{54FB4214-3E66-4889-856F-3A99FB74934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525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11EC2A75-0B8B-44B4-8A23-41D3715D19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BB56C-18EF-4993-B5E5-43093DEF3848}" type="datetime1">
              <a:rPr lang="ko-KR" altLang="en-US" smtClean="0"/>
              <a:t>2023-03-31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1800" cy="394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02075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3509F-ED36-4F64-A023-77C5F8035A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7629994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1BA6E-7F4F-41B9-B992-DB5650FD2A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3D98559-D6D5-4FFF-B62C-9F58C44D0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4C58C7-BADD-4BA4-886F-4027AF8B6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566348-5AE7-4397-8882-D20EC6E8D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E1AACB-66F9-4971-A8A9-6D49B00D5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94E60-868B-4F23-83BF-997A1BF6214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878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6EB257-96F0-48D9-94ED-7BDC09CC2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5DDE3DF-D55A-4D1F-B69A-F15D79349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8CB98F-37CD-4E1F-BD04-EF4F3E7A4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08EA50E-3C44-4D1C-99C3-B1A70B595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CCD6E2-FD45-4DA0-8A90-B7AE50760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7B688-4B15-4DF0-8892-2D14EEA5776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5766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DD4C374-DD97-40A2-8299-EA4027DF25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0AC05CB-7280-48B2-ACE9-3956FECAE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D5A66-34EC-4A14-AF80-F1880A8C1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14608AA-72D9-4CE5-B8D0-DB9B87764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05C39A-0FF9-4994-9C50-8194B245F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6EC3D-864D-47F1-84D6-4A4221326629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444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D89029-07E2-42A7-B385-280799A6D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248AF9B-C979-4353-8732-687E2F4C8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4AE745-729C-4C81-B5F3-95D972E5F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58426D-C047-40DC-971C-E0970FC81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4823C70-8D30-44CF-BE95-A761441D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A88AD-E1C8-437A-91AF-786CE7201B7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948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D7D443-3667-4BE0-8ABA-099D61FDD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C5FB815-CC54-45D0-8168-7F0D896C3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9CD5E4-3667-4FE7-8EC1-BA7CEB72F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0C034F-92CD-4AB7-80C0-27164AEC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AEF347-D22A-45AE-A143-D8DE1AD9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B16A6-126A-4718-96CE-ACE72267ED6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456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959AE2-2DA2-4763-88B8-0231C4984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D0DA2F-EC48-4161-BAB2-49FA84C75A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37DEAF8-D048-4BB8-AA9C-364E894A6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B35A2CE-5019-46FE-8E11-533BF74FC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A6EFAEB-4D14-4FE1-BFB0-2399F015C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5898766-9420-4D5F-9CF0-07901C273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59F56-F9F0-4FA5-BDF1-908672B5BA15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425829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EF3CAF-D12B-4FED-91F4-9305C8721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13BA62F-E8F7-4AD6-80E6-F28EA38BF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FA16D76-7C7F-4057-9AAD-67C5B1AFE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ED616DA-8D06-4AF0-876F-F775AD358E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4AF8E61-2379-49C7-A423-22EA6C7D0B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B628F85-82CC-46E4-AC4B-8333EE0A9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1BD1EB0-D0F8-45CF-A585-D310D8486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7AEC220-CA00-429D-A96F-A47BD881B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05A097-B78B-4CC4-8FFF-143C697419AB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214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989B79-6AAE-4AD1-A42B-BDA2E69ED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C5FAF82-FD63-443C-A8ED-E30AC57C8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DC547D5-9997-4C37-975D-2F3CB960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7FA61B3-510B-45B1-85D9-E0F8D615C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10CC1-E027-4300-B399-7E9BF7228AB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68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1634776-C878-49B2-8C85-3B8C1A0AB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508C4B0-473E-4BA1-9337-8CD1CF20D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0FD00AB-E3A9-4795-A2A5-6BF0B5639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C3CB9-7810-4B75-84F0-C512CF600D2F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541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22EFDC-C608-459F-AB4F-44CD24874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5B4D367-3A40-4C04-B842-CE692A4FA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DCFE2EF-BF50-46F8-88FE-EAD2F6CAD1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4D39386-2FF3-4301-BCFC-5DE07119B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98771D6-9B5A-4D26-8CBD-4B33D25EF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0E85043-7B06-4BD5-B36D-5902FA906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779B83-7207-41C4-9E46-CF91D7D5E9B2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273948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9D706A-A414-4592-9A75-DDF3E8F6E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1702D08-72CD-4F29-BEC4-AABA532D2B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A07E327-B4CF-4F6A-87B9-23626A2A1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AC2623D-DC5B-41DE-B9E2-BD3654E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307A0AC-B1B7-4E9A-B7EC-E308F980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49FEAC2-B6A4-437C-9D37-AD45BCE74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76CAD-6ACE-460E-B3BD-6E34662760E8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496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D994C50-4731-4467-A152-6CBFC7553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62A7F4A-94D8-41C5-86E8-084F22144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6BCB34C-F0D1-46D1-B856-572C24DD11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D0A2CE-2819-4DF8-8A71-F1CD4C6DAB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AC9C27-B298-4EB9-8AAF-29889C50B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621A698-BC98-490F-9B8D-12A92D3639DD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2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76">
            <a:extLst>
              <a:ext uri="{FF2B5EF4-FFF2-40B4-BE49-F238E27FC236}">
                <a16:creationId xmlns:a16="http://schemas.microsoft.com/office/drawing/2014/main" id="{738F333A-BF76-42B4-955A-0022BEF47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2591" y="3248980"/>
            <a:ext cx="5652628" cy="2428937"/>
          </a:xfrm>
          <a:prstGeom prst="rect">
            <a:avLst/>
          </a:prstGeom>
          <a:ln w="952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PRODUCT INTRODUCTION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제품 소개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일포지오네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로쏘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디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몬탈치노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2020(Il </a:t>
            </a:r>
            <a:r>
              <a:rPr lang="en-US" altLang="ko-KR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poggione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Rosso di Montalcino)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생산지역 및 등급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 DOC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포도품종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산지오베제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100% 12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개월 프렌치 오크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이후 병 입 숙성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선명한 루비 레드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레드 베리 류 및 다양한 과실의 복합적인 향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좋은 구조감에 부드러운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탄닌과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입 안에서 오래 지속되는 여운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SELLING POINT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주요 판매 포인트 및 한 줄 평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브루넬로의 명가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일포지오네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의 어린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브루넬로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RDM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라인업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5" name="Rectangle 194">
            <a:extLst>
              <a:ext uri="{FF2B5EF4-FFF2-40B4-BE49-F238E27FC236}">
                <a16:creationId xmlns:a16="http://schemas.microsoft.com/office/drawing/2014/main" id="{DDCDEBE6-F46E-4722-95AB-F0DE38492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240" y="-15482"/>
            <a:ext cx="2411760" cy="415498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ko-KR" altLang="en-US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와인 전문 기업 ㈜에프엘코리아                            브랜드 문의 </a:t>
            </a:r>
            <a:r>
              <a:rPr lang="en-US" altLang="ko-KR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02)449-3151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6D924F49-801A-4B8F-9E6C-7BE68AA11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463" y="6021670"/>
            <a:ext cx="2664294" cy="573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cap="all" dirty="0">
                <a:latin typeface="+mj-lt"/>
                <a:ea typeface="+mj-ea"/>
                <a:cs typeface="+mj-cs"/>
              </a:rPr>
              <a:t>이탈리아 불후의 명주 </a:t>
            </a:r>
            <a:endParaRPr lang="en-US" altLang="ko-KR" sz="1200" b="1" cap="all" dirty="0">
              <a:latin typeface="+mj-lt"/>
              <a:ea typeface="+mj-ea"/>
              <a:cs typeface="+mj-cs"/>
            </a:endParaRPr>
          </a:p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cap="all" dirty="0">
                <a:latin typeface="+mj-lt"/>
                <a:ea typeface="+mj-ea"/>
                <a:cs typeface="+mj-cs"/>
              </a:rPr>
              <a:t>브루넬로의 거장 일포지오네 컬렉션</a:t>
            </a:r>
            <a:endParaRPr lang="en-US" altLang="ko-KR" sz="1200" b="1" i="0" cap="all" dirty="0">
              <a:effectLst/>
              <a:latin typeface="+mj-lt"/>
              <a:ea typeface="+mj-ea"/>
              <a:cs typeface="+mj-cs"/>
            </a:endParaRPr>
          </a:p>
        </p:txBody>
      </p:sp>
      <p:pic>
        <p:nvPicPr>
          <p:cNvPr id="10" name="Picture 196" descr="일포지오네 로고">
            <a:extLst>
              <a:ext uri="{FF2B5EF4-FFF2-40B4-BE49-F238E27FC236}">
                <a16:creationId xmlns:a16="http://schemas.microsoft.com/office/drawing/2014/main" id="{D0B18B04-D739-4E6E-B2A2-00C579EFB7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682" y="311081"/>
            <a:ext cx="1175854" cy="11232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5">
            <a:extLst>
              <a:ext uri="{FF2B5EF4-FFF2-40B4-BE49-F238E27FC236}">
                <a16:creationId xmlns:a16="http://schemas.microsoft.com/office/drawing/2014/main" id="{ACA2C35A-F153-4421-8E59-712AB4238FC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573"/>
          <a:stretch/>
        </p:blipFill>
        <p:spPr bwMode="auto">
          <a:xfrm>
            <a:off x="1066294" y="1443282"/>
            <a:ext cx="1175854" cy="4615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176">
            <a:extLst>
              <a:ext uri="{FF2B5EF4-FFF2-40B4-BE49-F238E27FC236}">
                <a16:creationId xmlns:a16="http://schemas.microsoft.com/office/drawing/2014/main" id="{89372049-4609-4D9C-B764-4FFAF17D7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8352" y="873560"/>
            <a:ext cx="5700863" cy="252027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BRAND STORY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브랜드 스토리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>
              <a:lnSpc>
                <a:spcPts val="1500"/>
              </a:lnSpc>
              <a:spcBef>
                <a:spcPct val="50000"/>
              </a:spcBef>
              <a:buNone/>
            </a:pP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1980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년 설립 최고의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브루넬로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디 몬탈치노 생산자 중 하나로 와인을 책임지는 </a:t>
            </a:r>
            <a:r>
              <a:rPr lang="en-US" altLang="ko-KR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Fabrizio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 Bindocci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는 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140 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헥타르의 포도밭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전체 부지 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530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헥타르 중 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140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헥타르 포도재배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, 50 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헥타르 올리브 나무 그리고  밭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삼림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가축 방목으로 사용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에서 단계 별 와인 생산의 과정을 발전시키며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땅의 경작에서부터     직접 손으로 포도를 수확해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병입에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이르기까지 자연을 아끼며  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결점이 없는 품질과 스타일의 와인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생산”이라는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철학과 함께 오늘날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투스카니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지역의 명망 있는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와이너리로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발전을 거듭해 나가고 있다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>
              <a:spcBef>
                <a:spcPct val="50000"/>
              </a:spcBef>
              <a:buNone/>
            </a:pPr>
            <a:endParaRPr lang="en-US" altLang="ko-KR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  <a:buNone/>
            </a:pP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*Rosso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di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Montalcino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로쏘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디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몬탈치노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spcBef>
                <a:spcPct val="50000"/>
              </a:spcBef>
              <a:buNone/>
            </a:pP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통상적으로 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년 미만의 어린 포도나무의 수확한 산지오베제로 만들어지나 이미 좋은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구조감과</a:t>
            </a:r>
            <a:endParaRPr lang="en-US" altLang="ko-KR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  <a:buNone/>
            </a:pP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스타일을 보여주며 위대한 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“Young </a:t>
            </a:r>
            <a:r>
              <a:rPr lang="en-US" altLang="ko-KR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Bruello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라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불리운다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spcBef>
                <a:spcPct val="50000"/>
              </a:spcBef>
              <a:buNone/>
            </a:pP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ko-KR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76">
            <a:extLst>
              <a:ext uri="{FF2B5EF4-FFF2-40B4-BE49-F238E27FC236}">
                <a16:creationId xmlns:a16="http://schemas.microsoft.com/office/drawing/2014/main" id="{1BF08AA3-1F73-6275-B859-01FB76313E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4356" y="5841268"/>
            <a:ext cx="5700863" cy="75310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AWARDS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수상 내역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James Suckling 92pts, Vinous 92pts, Robert Parker 90pts, Wine Enthusiast 91pts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500</TotalTime>
  <Words>226</Words>
  <Application>Microsoft Office PowerPoint</Application>
  <PresentationFormat>화면 슬라이드 쇼(4:3)</PresentationFormat>
  <Paragraphs>22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맑은 고딕</vt:lpstr>
      <vt:lpstr>Arial</vt:lpstr>
      <vt:lpstr>Arial Black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jungyongjae</dc:creator>
  <cp:lastModifiedBy>정 용재</cp:lastModifiedBy>
  <cp:revision>56</cp:revision>
  <dcterms:created xsi:type="dcterms:W3CDTF">2020-04-23T09:45:11Z</dcterms:created>
  <dcterms:modified xsi:type="dcterms:W3CDTF">2023-03-31T01:15:21Z</dcterms:modified>
</cp:coreProperties>
</file>