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1" d="100"/>
          <a:sy n="71" d="100"/>
        </p:scale>
        <p:origin x="53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2023-02-21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몬탈치노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 (Il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poggione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Brunello di Montalcino)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30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병 입 숙성 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매력적인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지속되는 강렬하면서도 좋은 밸런스의 복합적인 붉은 과실 류의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타닌과 풀 바디 그리고 길게 이어지는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명주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불후의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명품와인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명가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설립 최고의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몬탈치노 생산자 중 하나로 와인을 책임지는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Fabrizio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Bindocci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는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헥타르의 포도밭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부지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530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포도재배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올리브 나무 그리고  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삼림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가축 방목으로 사용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에서 단계 별 와인 생산의 과정을 발전시키며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땅의 경작에서부터     직접 손으로 포도를 수확해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이르기까지 자연을 아끼며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결점이 없는 품질과 스타일의 와인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생산”이라는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철학과 함께 오늘날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투스카니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지역의 명망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와이너리로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발전을 거듭해 나가고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*Brunello di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Montalcino(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)”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 품종을 지칭하며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몬탈치노는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아마로네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바롤로와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더불어 이탈리아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대 명주에 속한다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죽기전에 마셔 봐야할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대 와인으로 분류되기도 하고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특히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일포지오네는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매해 각 평론가들로부터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점 중반대의 높은 평가 및 명성을 이어가고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Robert Parker 94+ pts,  Wine Enthusiast 95 pts, Wine Spectator 93pts                                     James Suckling 91pts, Decanter 91pts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불후의 명주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브루넬로의 거장 일포지오네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96" descr="일포지오네 로고">
            <a:extLst>
              <a:ext uri="{FF2B5EF4-FFF2-40B4-BE49-F238E27FC236}">
                <a16:creationId xmlns:a16="http://schemas.microsoft.com/office/drawing/2014/main" id="{D0B18B04-D739-4E6E-B2A2-00C579EF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82" y="311081"/>
            <a:ext cx="1175854" cy="11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그림 1">
            <a:extLst>
              <a:ext uri="{FF2B5EF4-FFF2-40B4-BE49-F238E27FC236}">
                <a16:creationId xmlns:a16="http://schemas.microsoft.com/office/drawing/2014/main" id="{E634377B-D5FB-49F7-8B45-60E6B98CCC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3" r="14259"/>
          <a:stretch/>
        </p:blipFill>
        <p:spPr bwMode="auto">
          <a:xfrm>
            <a:off x="949594" y="1434350"/>
            <a:ext cx="1426162" cy="45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257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61</cp:revision>
  <dcterms:created xsi:type="dcterms:W3CDTF">2020-04-23T09:45:11Z</dcterms:created>
  <dcterms:modified xsi:type="dcterms:W3CDTF">2023-02-21T07:58:19Z</dcterms:modified>
</cp:coreProperties>
</file>