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1" d="100"/>
          <a:sy n="71" d="100"/>
        </p:scale>
        <p:origin x="53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2023-02-21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2023-02-21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465004"/>
            <a:ext cx="5652628" cy="2232248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일포지오네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브루넬로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디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몬탈치노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2017 (Il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poggione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Brunello di Montalcino)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DOCG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산지오베제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30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프렌치 오크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이후 병 입 숙성 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매력적인 루비 레드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지속되는 강렬하면서도 좋은 밸런스의 복합적인 붉은 과실 류의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부드러운 타닌과 풀 바디 그리고 길게 이어지는 여운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 명주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불후의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 명품와인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브루넬로의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명가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일포지오네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72716"/>
            <a:ext cx="5700863" cy="252027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  <a:spcBef>
                <a:spcPct val="50000"/>
              </a:spcBef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1980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설립 최고의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브루넬로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디 몬탈치노 생산자 중 하나로 와인을 책임지는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Fabrizio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Bindocci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는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140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헥타르의 포도밭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전체 부지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530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헥타르 중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140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헥타르 포도재배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50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헥타르 올리브 나무 그리고  밭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삼림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가축 방목으로 사용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에서 단계 별 와인 생산의 과정을 발전시키며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땅의 경작에서부터     직접 손으로 포도를 수확해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병입에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이르기까지 자연을 아끼며 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결점이 없는 품질과 스타일의 와인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생산”이라는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철학과 함께 오늘날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투스카니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지역의 명망 있는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와이너리로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발전을 거듭해 나가고 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Bef>
                <a:spcPct val="50000"/>
              </a:spcBef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*Brunello di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Montalcino(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브루넬로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디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몬탈치노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)”</a:t>
            </a:r>
          </a:p>
          <a:p>
            <a:pPr>
              <a:spcBef>
                <a:spcPct val="50000"/>
              </a:spcBef>
              <a:buNone/>
            </a:pP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브루넬로는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산지오베제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포도 품종을 지칭하며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브루넬로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디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몬탈치노는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아마로네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바롤로와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더불어 이탈리아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대 명주에 속한다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죽기전에 마셔 봐야할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대 와인으로 분류되기도 하고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특히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일포지오네는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 매해 각 평론가들로부터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점 중반대의 높은 평가 및 명성을 이어가고 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41268"/>
            <a:ext cx="5700863" cy="75310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Robert Parker 94+ pts,  Wine Enthusiast 95 pts, Wine Spectator 93pts                                     James Suckling 91pts, Decanter 91pts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이탈리아 불후의 명주 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브루넬로의 거장 일포지오네 컬렉션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196" descr="일포지오네 로고">
            <a:extLst>
              <a:ext uri="{FF2B5EF4-FFF2-40B4-BE49-F238E27FC236}">
                <a16:creationId xmlns:a16="http://schemas.microsoft.com/office/drawing/2014/main" id="{D0B18B04-D739-4E6E-B2A2-00C579EFB7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82" y="311081"/>
            <a:ext cx="1175854" cy="1123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그림 1">
            <a:extLst>
              <a:ext uri="{FF2B5EF4-FFF2-40B4-BE49-F238E27FC236}">
                <a16:creationId xmlns:a16="http://schemas.microsoft.com/office/drawing/2014/main" id="{E634377B-D5FB-49F7-8B45-60E6B98CCCC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73" r="14259"/>
          <a:stretch/>
        </p:blipFill>
        <p:spPr bwMode="auto">
          <a:xfrm>
            <a:off x="949594" y="1434350"/>
            <a:ext cx="1426162" cy="4542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</TotalTime>
  <Words>257</Words>
  <Application>Microsoft Office PowerPoint</Application>
  <PresentationFormat>화면 슬라이드 쇼(4:3)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61</cp:revision>
  <dcterms:created xsi:type="dcterms:W3CDTF">2020-04-23T09:45:11Z</dcterms:created>
  <dcterms:modified xsi:type="dcterms:W3CDTF">2023-02-21T07:58:19Z</dcterms:modified>
</cp:coreProperties>
</file>