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9" d="100"/>
          <a:sy n="79" d="100"/>
        </p:scale>
        <p:origin x="1781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2022-02-25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2022-02-25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4071" y="3628053"/>
            <a:ext cx="5652628" cy="2305652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프리미에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알렉시스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리신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보르도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레드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2019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보르도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AOP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멜롯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70%,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20%,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프랑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10%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짙은 루비 레드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복합적인 과실의 아로마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입 안을 가득 채우는 부드러운 맛과 적절한 타닌의 조화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좋은 밸런스의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레드와인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대중적인 스타일의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보르도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클래식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레드와인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836" y="1160748"/>
            <a:ext cx="5700863" cy="226275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1979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조셉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헬프리히에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의해 알자스 지역에 설립된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GCF (Grands </a:t>
            </a:r>
            <a:r>
              <a:rPr lang="en-US" altLang="ko-KR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Chais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 France)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는 프랑스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Top3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에 해당하는 대형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와인그룹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다양한 지역 및 등급 별 와인들을 공급하는 대표적인 프랑스 기업입니다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메인 브랜드 중 하나인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알렉시스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리신은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초기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설립이후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그랑크뤼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인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샤또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프리에르리신을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소유하기도 했었고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GCF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가 인수한 이후 성장과 발전을 거듭하여 대중적인 인기 브랜드로 자리잡게 됩니다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프랑스 와인의 리더 </a:t>
            </a:r>
            <a:r>
              <a:rPr lang="en-US" altLang="ko-KR" sz="1200" b="1" cap="all" dirty="0">
                <a:latin typeface="+mj-lt"/>
                <a:ea typeface="+mj-ea"/>
                <a:cs typeface="+mj-cs"/>
              </a:rPr>
              <a:t>GCF</a:t>
            </a: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알렉시스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리신 브랜드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8" name="Picture 112" descr="Alexis Lichine Logo 00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043" y="620688"/>
            <a:ext cx="1141134" cy="68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297427"/>
            <a:ext cx="1272709" cy="4723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761</TotalTime>
  <Words>144</Words>
  <Application>Microsoft Office PowerPoint</Application>
  <PresentationFormat>화면 슬라이드 쇼(4:3)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정 용재</cp:lastModifiedBy>
  <cp:revision>82</cp:revision>
  <dcterms:created xsi:type="dcterms:W3CDTF">2020-04-23T09:45:11Z</dcterms:created>
  <dcterms:modified xsi:type="dcterms:W3CDTF">2022-02-25T06:53:09Z</dcterms:modified>
</cp:coreProperties>
</file>