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85" d="100"/>
          <a:sy n="85" d="100"/>
        </p:scale>
        <p:origin x="96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2021-05-28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251" y="2556062"/>
            <a:ext cx="5652628" cy="231309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플립플랍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모스카토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NV (Flipflop Moscato)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California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Livermoore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Table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모스카토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화사하고 밝은 노란 빛 컬러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복합적인 과일과 꽃 향의 아로마를 기반으로 스위트 한 맛과 좋은 밸런스를 보여주며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오랫동안 지속되는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피니쉬가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인상적이다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캐주얼하게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즐길 수 있는 신대륙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모스카토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7"/>
            <a:ext cx="5700863" cy="1800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000" b="1" dirty="0" err="1">
                <a:latin typeface="+mn-ea"/>
                <a:ea typeface="+mn-ea"/>
              </a:rPr>
              <a:t>플립플랍</a:t>
            </a:r>
            <a:r>
              <a:rPr lang="ko-KR" altLang="en-US" sz="1000" b="1" dirty="0">
                <a:latin typeface="+mn-ea"/>
                <a:ea typeface="+mn-ea"/>
              </a:rPr>
              <a:t> </a:t>
            </a:r>
            <a:r>
              <a:rPr lang="ko-KR" altLang="en-US" sz="1000" b="1" dirty="0" smtClean="0">
                <a:latin typeface="+mn-ea"/>
                <a:ea typeface="+mn-ea"/>
              </a:rPr>
              <a:t>와인은 </a:t>
            </a:r>
            <a:r>
              <a:rPr lang="ko-KR" altLang="en-US" sz="1000" b="1" dirty="0">
                <a:latin typeface="+mn-ea"/>
                <a:ea typeface="+mn-ea"/>
              </a:rPr>
              <a:t>미국의 </a:t>
            </a:r>
            <a:r>
              <a:rPr lang="en-US" altLang="ko-KR" sz="1000" b="1" dirty="0">
                <a:latin typeface="+mn-ea"/>
                <a:ea typeface="+mn-ea"/>
              </a:rPr>
              <a:t>3</a:t>
            </a:r>
            <a:r>
              <a:rPr lang="ko-KR" altLang="en-US" sz="1000" b="1" dirty="0">
                <a:latin typeface="+mn-ea"/>
                <a:ea typeface="+mn-ea"/>
              </a:rPr>
              <a:t>대 와인 기업 중의 하나인 </a:t>
            </a:r>
            <a:r>
              <a:rPr lang="en-US" altLang="ko-KR" sz="1000" b="1" dirty="0">
                <a:latin typeface="+mn-ea"/>
                <a:ea typeface="+mn-ea"/>
              </a:rPr>
              <a:t>THE WINE GROUP </a:t>
            </a:r>
            <a:r>
              <a:rPr lang="ko-KR" altLang="en-US" sz="1000" b="1" dirty="0">
                <a:latin typeface="+mn-ea"/>
                <a:ea typeface="+mn-ea"/>
              </a:rPr>
              <a:t>사의 브랜드로</a:t>
            </a:r>
            <a:endParaRPr lang="en-US" altLang="ko-KR" sz="10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000" b="1" dirty="0">
                <a:latin typeface="+mn-ea"/>
                <a:ea typeface="+mn-ea"/>
              </a:rPr>
              <a:t>진부한 스타일의 와인에서 벗어나 마치 여름휴가에서의 여유로움을 만끽하는 것처럼</a:t>
            </a:r>
            <a:endParaRPr lang="en-US" altLang="ko-KR" sz="10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000" b="1" dirty="0">
                <a:latin typeface="+mn-ea"/>
                <a:ea typeface="+mn-ea"/>
              </a:rPr>
              <a:t>와인에 대한 무조건 적 좋은 맛</a:t>
            </a:r>
            <a:r>
              <a:rPr lang="en-US" altLang="ko-KR" sz="1000" b="1" dirty="0">
                <a:latin typeface="+mn-ea"/>
                <a:ea typeface="+mn-ea"/>
              </a:rPr>
              <a:t>, </a:t>
            </a:r>
            <a:r>
              <a:rPr lang="ko-KR" altLang="en-US" sz="1000" b="1" dirty="0">
                <a:latin typeface="+mn-ea"/>
                <a:ea typeface="+mn-ea"/>
              </a:rPr>
              <a:t>지나친 진지함이 아닌 좋은 사람들과 편안하게 즐기는 것이</a:t>
            </a:r>
            <a:endParaRPr lang="en-US" altLang="ko-KR" sz="10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000" b="1" dirty="0">
                <a:latin typeface="+mn-ea"/>
                <a:ea typeface="+mn-ea"/>
              </a:rPr>
              <a:t>가장 좋다는 확신을 바탕으로 보다 과실 향 및 풍미에 중점을 둔 제품입니다</a:t>
            </a:r>
            <a:r>
              <a:rPr lang="en-US" altLang="ko-KR" sz="1000" b="1" dirty="0">
                <a:latin typeface="+mn-ea"/>
                <a:ea typeface="+mn-ea"/>
              </a:rPr>
              <a:t>. 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000" b="1" dirty="0">
                <a:latin typeface="+mn-ea"/>
                <a:ea typeface="+mn-ea"/>
              </a:rPr>
              <a:t>라벨의 여름 용 샌들로 그 자유로움을 표현합니다</a:t>
            </a:r>
            <a:r>
              <a:rPr lang="en-US" altLang="ko-KR" sz="1000" b="1" dirty="0">
                <a:latin typeface="+mn-ea"/>
                <a:ea typeface="+mn-ea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6133" y="5045992"/>
            <a:ext cx="5700863" cy="93929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91 Points ,Great Value Ultimate Wine Challenge 2017</a:t>
            </a:r>
            <a:b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Gold Medal , Jerry Mead’s New World International Wine Competition 2014</a:t>
            </a:r>
            <a:b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85 Points , Beverage Testing Institute 2015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현대적인 감각의                       캘리포니아 캐주얼 브랜드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25" descr="D:\IMAGINE\미국\플립 플랍\flip flop wine logo.jpg">
            <a:extLst>
              <a:ext uri="{FF2B5EF4-FFF2-40B4-BE49-F238E27FC236}">
                <a16:creationId xmlns:a16="http://schemas.microsoft.com/office/drawing/2014/main" id="{E20ECE4A-30C0-444C-9FE7-411B1522E5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96" y="622328"/>
            <a:ext cx="1800225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9" descr="D:\병이미지\플립플랍\모스카토.jpg">
            <a:extLst>
              <a:ext uri="{FF2B5EF4-FFF2-40B4-BE49-F238E27FC236}">
                <a16:creationId xmlns:a16="http://schemas.microsoft.com/office/drawing/2014/main" id="{3322D42D-DF30-4B1F-A7BB-3414BEAE6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196" y="1466820"/>
            <a:ext cx="1054823" cy="4391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173</Words>
  <Application>Microsoft Office PowerPoint</Application>
  <PresentationFormat>화면 슬라이드 쇼(4:3)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에프엘</cp:lastModifiedBy>
  <cp:revision>50</cp:revision>
  <dcterms:created xsi:type="dcterms:W3CDTF">2020-04-23T09:45:11Z</dcterms:created>
  <dcterms:modified xsi:type="dcterms:W3CDTF">2021-05-28T07:29:02Z</dcterms:modified>
</cp:coreProperties>
</file>