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>
        <p:scale>
          <a:sx n="80" d="100"/>
          <a:sy n="80" d="100"/>
        </p:scale>
        <p:origin x="450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2020-08-28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2020-08-28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0251" y="2556062"/>
            <a:ext cx="5652628" cy="2277094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플립플랍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피노누아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NV (Flipflop Pinot Noir)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California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Livermoore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Table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피노누아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선명한 붉은 레드 컬러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복합적인 과실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체리 및 베리 느낌의 드라이한 와인으로 부담없이 즐길 수 있는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부드러운 맛과 향이 인상적임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캐주얼하게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즐길 수 있는 신대륙 가성비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피노누아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872717"/>
            <a:ext cx="5700863" cy="1800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ko-KR" altLang="en-US" sz="1000" b="1" dirty="0" err="1">
                <a:latin typeface="+mn-ea"/>
                <a:ea typeface="+mn-ea"/>
              </a:rPr>
              <a:t>플립플랍</a:t>
            </a:r>
            <a:r>
              <a:rPr lang="ko-KR" altLang="en-US" sz="1000" b="1" dirty="0">
                <a:latin typeface="+mn-ea"/>
                <a:ea typeface="+mn-ea"/>
              </a:rPr>
              <a:t> </a:t>
            </a:r>
            <a:r>
              <a:rPr lang="ko-KR" altLang="en-US" sz="1000" b="1" dirty="0" err="1">
                <a:latin typeface="+mn-ea"/>
                <a:ea typeface="+mn-ea"/>
              </a:rPr>
              <a:t>와안은</a:t>
            </a:r>
            <a:r>
              <a:rPr lang="ko-KR" altLang="en-US" sz="1000" b="1" dirty="0">
                <a:latin typeface="+mn-ea"/>
                <a:ea typeface="+mn-ea"/>
              </a:rPr>
              <a:t> 미국의 </a:t>
            </a:r>
            <a:r>
              <a:rPr lang="en-US" altLang="ko-KR" sz="1000" b="1" dirty="0">
                <a:latin typeface="+mn-ea"/>
                <a:ea typeface="+mn-ea"/>
              </a:rPr>
              <a:t>3</a:t>
            </a:r>
            <a:r>
              <a:rPr lang="ko-KR" altLang="en-US" sz="1000" b="1" dirty="0">
                <a:latin typeface="+mn-ea"/>
                <a:ea typeface="+mn-ea"/>
              </a:rPr>
              <a:t>대 와인 기업 중의 하나인 </a:t>
            </a:r>
            <a:r>
              <a:rPr lang="en-US" altLang="ko-KR" sz="1000" b="1" dirty="0">
                <a:latin typeface="+mn-ea"/>
                <a:ea typeface="+mn-ea"/>
              </a:rPr>
              <a:t>THE WINE GROUP </a:t>
            </a:r>
            <a:r>
              <a:rPr lang="ko-KR" altLang="en-US" sz="1000" b="1" dirty="0">
                <a:latin typeface="+mn-ea"/>
                <a:ea typeface="+mn-ea"/>
              </a:rPr>
              <a:t>사의 브랜드로</a:t>
            </a:r>
            <a:endParaRPr lang="en-US" altLang="ko-KR" sz="1000" b="1" dirty="0"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ko-KR" altLang="en-US" sz="1000" b="1" dirty="0">
                <a:latin typeface="+mn-ea"/>
                <a:ea typeface="+mn-ea"/>
              </a:rPr>
              <a:t>진부한 스타일의 와인에서 벗어나 마치 여름휴가에서의 여유로움을 만끽하는 것처럼</a:t>
            </a:r>
            <a:endParaRPr lang="en-US" altLang="ko-KR" sz="1000" b="1" dirty="0"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ko-KR" altLang="en-US" sz="1000" b="1" dirty="0">
                <a:latin typeface="+mn-ea"/>
                <a:ea typeface="+mn-ea"/>
              </a:rPr>
              <a:t>와인에 대한 무조건 적 좋은 맛</a:t>
            </a:r>
            <a:r>
              <a:rPr lang="en-US" altLang="ko-KR" sz="1000" b="1" dirty="0">
                <a:latin typeface="+mn-ea"/>
                <a:ea typeface="+mn-ea"/>
              </a:rPr>
              <a:t>, </a:t>
            </a:r>
            <a:r>
              <a:rPr lang="ko-KR" altLang="en-US" sz="1000" b="1" dirty="0">
                <a:latin typeface="+mn-ea"/>
                <a:ea typeface="+mn-ea"/>
              </a:rPr>
              <a:t>지나친 진지함이 아닌 좋은 사람들과 편안하게 즐기는 것이</a:t>
            </a:r>
            <a:endParaRPr lang="en-US" altLang="ko-KR" sz="1000" b="1" dirty="0"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ko-KR" altLang="en-US" sz="1000" b="1" dirty="0">
                <a:latin typeface="+mn-ea"/>
                <a:ea typeface="+mn-ea"/>
              </a:rPr>
              <a:t>가장 좋다는 확신을 바탕으로 보다 과실 향 및 풍미에 중점을 둔 제품입니다</a:t>
            </a:r>
            <a:r>
              <a:rPr lang="en-US" altLang="ko-KR" sz="1000" b="1" dirty="0">
                <a:latin typeface="+mn-ea"/>
                <a:ea typeface="+mn-ea"/>
              </a:rPr>
              <a:t>. </a:t>
            </a: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ko-KR" altLang="en-US" sz="1000" b="1" dirty="0">
                <a:latin typeface="+mn-ea"/>
                <a:ea typeface="+mn-ea"/>
              </a:rPr>
              <a:t>라벨의 여름 용 샌들로 그 자유로움을 표현합니다</a:t>
            </a:r>
            <a:r>
              <a:rPr lang="en-US" altLang="ko-KR" sz="1000" b="1" dirty="0">
                <a:latin typeface="+mn-ea"/>
                <a:ea typeface="+mn-ea"/>
              </a:rPr>
              <a:t>. 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9255" y="5045992"/>
            <a:ext cx="5700863" cy="93929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Gold Medal,  90 Points Los Angeles International Wine Competition | 2017</a:t>
            </a:r>
            <a:b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91 Points , Ultimate Wine Challenge 2015</a:t>
            </a:r>
            <a:b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90 Points ,Beverage Testing Institute 2015</a:t>
            </a:r>
            <a:b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88 Points , Critics Challenge 2014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현대적인 감각의                       캘리포니아 캐주얼 브랜드 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225" descr="D:\IMAGINE\미국\플립 플랍\flip flop wine logo.jpg">
            <a:extLst>
              <a:ext uri="{FF2B5EF4-FFF2-40B4-BE49-F238E27FC236}">
                <a16:creationId xmlns:a16="http://schemas.microsoft.com/office/drawing/2014/main" id="{E20ECE4A-30C0-444C-9FE7-411B1522E5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96" y="622328"/>
            <a:ext cx="1800225" cy="68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3" descr="D:\병이미지\플립플랍\피노누아.jpg">
            <a:extLst>
              <a:ext uri="{FF2B5EF4-FFF2-40B4-BE49-F238E27FC236}">
                <a16:creationId xmlns:a16="http://schemas.microsoft.com/office/drawing/2014/main" id="{60296635-C74C-4828-ADBA-132C3B710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489" y="1466820"/>
            <a:ext cx="1160237" cy="4391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</TotalTime>
  <Words>179</Words>
  <Application>Microsoft Office PowerPoint</Application>
  <PresentationFormat>화면 슬라이드 쇼(4:3)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jungyongjae</cp:lastModifiedBy>
  <cp:revision>45</cp:revision>
  <dcterms:created xsi:type="dcterms:W3CDTF">2020-04-23T09:45:11Z</dcterms:created>
  <dcterms:modified xsi:type="dcterms:W3CDTF">2020-08-28T06:12:04Z</dcterms:modified>
</cp:coreProperties>
</file>